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1" r:id="rId3"/>
    <p:sldId id="330" r:id="rId4"/>
    <p:sldId id="334" r:id="rId5"/>
    <p:sldId id="333" r:id="rId6"/>
    <p:sldId id="319" r:id="rId7"/>
    <p:sldId id="335" r:id="rId8"/>
    <p:sldId id="256" r:id="rId9"/>
    <p:sldId id="258" r:id="rId10"/>
    <p:sldId id="307" r:id="rId11"/>
    <p:sldId id="308" r:id="rId12"/>
    <p:sldId id="310" r:id="rId13"/>
    <p:sldId id="311" r:id="rId14"/>
    <p:sldId id="312" r:id="rId15"/>
    <p:sldId id="318" r:id="rId16"/>
    <p:sldId id="309" r:id="rId17"/>
    <p:sldId id="320" r:id="rId18"/>
    <p:sldId id="322" r:id="rId19"/>
    <p:sldId id="313" r:id="rId20"/>
    <p:sldId id="315" r:id="rId21"/>
    <p:sldId id="316" r:id="rId22"/>
    <p:sldId id="317" r:id="rId23"/>
    <p:sldId id="321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14" r:id="rId3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557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6185E7-A776-4769-B693-292B4E4B439C}" v="38" dt="2022-09-27T11:10:2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i Ubido" userId="a3ce4fc8-673e-41d4-af1b-61ed79f7e40d" providerId="ADAL" clId="{FD6185E7-A776-4769-B693-292B4E4B439C}"/>
    <pc:docChg chg="undo custSel addSld delSld modSld sldOrd">
      <pc:chgData name="Edi Ubido" userId="a3ce4fc8-673e-41d4-af1b-61ed79f7e40d" providerId="ADAL" clId="{FD6185E7-A776-4769-B693-292B4E4B439C}" dt="2022-09-27T11:10:33.612" v="1113" actId="20577"/>
      <pc:docMkLst>
        <pc:docMk/>
      </pc:docMkLst>
      <pc:sldChg chg="addSp modSp mod">
        <pc:chgData name="Edi Ubido" userId="a3ce4fc8-673e-41d4-af1b-61ed79f7e40d" providerId="ADAL" clId="{FD6185E7-A776-4769-B693-292B4E4B439C}" dt="2022-09-26T07:42:03.268" v="698" actId="20577"/>
        <pc:sldMkLst>
          <pc:docMk/>
          <pc:sldMk cId="2447608235" sldId="309"/>
        </pc:sldMkLst>
        <pc:spChg chg="add mod">
          <ac:chgData name="Edi Ubido" userId="a3ce4fc8-673e-41d4-af1b-61ed79f7e40d" providerId="ADAL" clId="{FD6185E7-A776-4769-B693-292B4E4B439C}" dt="2022-09-26T07:10:06.363" v="42" actId="1076"/>
          <ac:spMkLst>
            <pc:docMk/>
            <pc:sldMk cId="2447608235" sldId="309"/>
            <ac:spMk id="5" creationId="{67189124-B76B-7896-F1D3-5529928797E0}"/>
          </ac:spMkLst>
        </pc:spChg>
        <pc:spChg chg="mod">
          <ac:chgData name="Edi Ubido" userId="a3ce4fc8-673e-41d4-af1b-61ed79f7e40d" providerId="ADAL" clId="{FD6185E7-A776-4769-B693-292B4E4B439C}" dt="2022-09-26T07:42:03.268" v="698" actId="20577"/>
          <ac:spMkLst>
            <pc:docMk/>
            <pc:sldMk cId="2447608235" sldId="309"/>
            <ac:spMk id="8" creationId="{D69CBE82-36CA-3B2B-632F-794952034348}"/>
          </ac:spMkLst>
        </pc:spChg>
        <pc:spChg chg="mod">
          <ac:chgData name="Edi Ubido" userId="a3ce4fc8-673e-41d4-af1b-61ed79f7e40d" providerId="ADAL" clId="{FD6185E7-A776-4769-B693-292B4E4B439C}" dt="2022-09-26T07:10:31.095" v="68" actId="313"/>
          <ac:spMkLst>
            <pc:docMk/>
            <pc:sldMk cId="2447608235" sldId="309"/>
            <ac:spMk id="16" creationId="{C00FD6BE-672C-9A0F-AF10-3872CC8E03FE}"/>
          </ac:spMkLst>
        </pc:spChg>
      </pc:sldChg>
      <pc:sldChg chg="addSp delSp modSp mod">
        <pc:chgData name="Edi Ubido" userId="a3ce4fc8-673e-41d4-af1b-61ed79f7e40d" providerId="ADAL" clId="{FD6185E7-A776-4769-B693-292B4E4B439C}" dt="2022-09-26T07:39:12.634" v="602" actId="478"/>
        <pc:sldMkLst>
          <pc:docMk/>
          <pc:sldMk cId="1587776973" sldId="310"/>
        </pc:sldMkLst>
        <pc:spChg chg="mod">
          <ac:chgData name="Edi Ubido" userId="a3ce4fc8-673e-41d4-af1b-61ed79f7e40d" providerId="ADAL" clId="{FD6185E7-A776-4769-B693-292B4E4B439C}" dt="2022-09-26T07:39:07.579" v="601" actId="6549"/>
          <ac:spMkLst>
            <pc:docMk/>
            <pc:sldMk cId="1587776973" sldId="310"/>
            <ac:spMk id="3" creationId="{CC539F27-2F84-4965-AF68-3DED4EC6079C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6" creationId="{AF0BF8C0-FDCB-F9CA-1088-EE16AFD71F9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7" creationId="{C2DC0205-CEDD-9B09-C5F5-F9D0A0BCEFDD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8" creationId="{8FC04AAF-EA6D-2051-64AD-8A07AE1FF560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9" creationId="{D8A3BDF0-C859-87EE-4D2D-CB5A702CC152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0" creationId="{A21DBEAD-745F-8A2D-2376-AFF9CF68FF9A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1" creationId="{3A167C51-5421-7280-DF51-948373D33D7D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2" creationId="{3672D14D-A5B6-85A5-B927-7CCD55E44593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3" creationId="{4D022A84-434C-704B-7DD9-989020777C7D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4" creationId="{EAA9B427-3B3A-4115-1081-5B9CA706A349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5" creationId="{D9A3ED54-7757-DE80-84CA-96443C15DDFB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6" creationId="{A1805A52-A975-5603-9F6B-3587778D01D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7" creationId="{10BBF8C2-075A-92FA-7B21-BFE36CEE9BD7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8" creationId="{F2C4CA1B-EAA8-108F-1F98-F3A6255CC060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19" creationId="{673AA324-D202-124D-F30F-676731D053A5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0" creationId="{EC994ED5-2BD6-7F75-F805-DB951D248C3F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1" creationId="{30F0C3D7-9649-7F38-44C4-1628323EC032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2" creationId="{C37C483B-A73B-70BC-2D54-22D4783D3A1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3" creationId="{F2475704-86BC-33B7-8EDB-B484A62E8FF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4" creationId="{9C899E2B-5CAE-EBCF-2F0A-5A892E3D040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5" creationId="{E3847B41-0C62-F50B-0312-958B414AED73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6" creationId="{CD9083D0-4951-2056-45AF-84675CC7F189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7" creationId="{1866F6BA-A09B-E3EA-D7F0-F1E4E84D38D9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8" creationId="{285C7522-1593-D84A-59F1-FC634ADA25FB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29" creationId="{20C8A749-CA15-0031-3600-50F247296F19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0" creationId="{C52400B2-331B-54A6-75A5-B47A6E48B17F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1" creationId="{28BD51C4-BE75-B320-1E23-59E9DA6EB032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2" creationId="{B7932778-EEEE-87B9-042D-4159FF3086A0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3" creationId="{8B5A3CC5-910D-7196-743A-A91151755131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4" creationId="{3C7A17F9-7B45-5B61-288A-875F97D59481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5" creationId="{830F5B93-1FD7-C039-6C1D-CE63FEAC6C8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6" creationId="{A355E6FB-82E4-0051-6C67-60431DED3701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7" creationId="{0D855DB3-559A-39E7-D521-509C0ABA9D3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8" creationId="{08C095FF-41F0-FED8-4BD7-5E712F7E82D7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39" creationId="{3FF33DCF-D183-F763-A849-6DB412756809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0" creationId="{998B48DB-3611-4F64-CABE-E09C3148F5B6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1" creationId="{99AF2367-36BB-89AA-B58F-431D1525A0B5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2" creationId="{28860DEC-D801-9FD5-11A7-317164836FA8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3" creationId="{81E0DB20-7114-A9B7-9B03-E6AAEFC5ACC7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4" creationId="{C880A4B5-7760-6EAC-ADEF-5B70985B61CC}"/>
          </ac:spMkLst>
        </pc:spChg>
        <pc:spChg chg="mod">
          <ac:chgData name="Edi Ubido" userId="a3ce4fc8-673e-41d4-af1b-61ed79f7e40d" providerId="ADAL" clId="{FD6185E7-A776-4769-B693-292B4E4B439C}" dt="2022-09-26T07:39:01.156" v="599"/>
          <ac:spMkLst>
            <pc:docMk/>
            <pc:sldMk cId="1587776973" sldId="310"/>
            <ac:spMk id="45" creationId="{066811A9-6762-4B79-B403-3B25C507D35F}"/>
          </ac:spMkLst>
        </pc:spChg>
        <pc:grpChg chg="add del mod">
          <ac:chgData name="Edi Ubido" userId="a3ce4fc8-673e-41d4-af1b-61ed79f7e40d" providerId="ADAL" clId="{FD6185E7-A776-4769-B693-292B4E4B439C}" dt="2022-09-26T07:39:12.634" v="602" actId="478"/>
          <ac:grpSpMkLst>
            <pc:docMk/>
            <pc:sldMk cId="1587776973" sldId="310"/>
            <ac:grpSpMk id="4" creationId="{593AEBBA-B76F-FBDB-4F26-EEEE6EC94C0E}"/>
          </ac:grpSpMkLst>
        </pc:grpChg>
      </pc:sldChg>
      <pc:sldChg chg="addSp modSp mod">
        <pc:chgData name="Edi Ubido" userId="a3ce4fc8-673e-41d4-af1b-61ed79f7e40d" providerId="ADAL" clId="{FD6185E7-A776-4769-B693-292B4E4B439C}" dt="2022-09-26T07:40:56.336" v="697" actId="14100"/>
        <pc:sldMkLst>
          <pc:docMk/>
          <pc:sldMk cId="3687875938" sldId="314"/>
        </pc:sldMkLst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" creationId="{67F1611B-BE5B-F3CF-951D-CDF5168CAD6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4" creationId="{5729F033-6621-7077-95CF-0CF89CBEC663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5" creationId="{803062A2-BFB1-3F05-B49B-772CB7B9B4BD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6" creationId="{B31F601B-BC57-5B1D-FE2F-D6BBFF90911F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7" creationId="{61187BA4-E02A-8A9F-048C-ABB26AC9C157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8" creationId="{F224326A-C8BB-F524-A2CC-252549692631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9" creationId="{DCF1DD8C-4A37-DF18-16A3-79CFB5338883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0" creationId="{07772481-464A-E51A-CDC1-6BE77906A4EA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1" creationId="{AC835EF2-ED40-88E2-8CF8-CF2F2E7F24D8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2" creationId="{B972A1CF-DC9C-99FA-537F-780F1554D54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3" creationId="{EB03258E-5E0F-ED42-2771-0F1F9285A631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4" creationId="{E07000AE-953B-FBF4-97AA-EE5739B00891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5" creationId="{0FF1F2A7-534F-8084-C0E8-ACE4C0F1C901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6" creationId="{FF5B45E8-045A-9F0B-E6CB-0877AC2B1420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7" creationId="{8AA3F2A7-4373-3CBA-3609-B9F84F0559D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8" creationId="{CDED9BD2-4B88-6078-9DFF-284177F75337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19" creationId="{AA9F02CB-3E7D-7D9C-0DEE-655F65F7D288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0" creationId="{364B3517-3370-0A4B-CC29-211DFE4E6B2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1" creationId="{D5600C75-2A03-0C75-DDB8-5171167FB987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2" creationId="{66B9D58D-87AB-8965-2597-1007B68B5A65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3" creationId="{F66A6AC6-AECD-29A6-65D1-826DF9EDC3DE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4" creationId="{85DCD483-CE33-EE26-6901-A716C4C28792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5" creationId="{4F747ABD-80E7-8F16-381A-24F6B43495C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6" creationId="{416FB3C7-0909-09EA-9D74-10FF8BB0A86A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7" creationId="{065420E2-BEB7-C3BF-CFFB-B1F1B5A86384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8" creationId="{C0758F17-BE55-B37A-8CF1-756086D74945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29" creationId="{582F4110-E865-4B66-332B-4B85792847BC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0" creationId="{92EDB840-7D36-B821-AFEE-1E956363339A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1" creationId="{D40BD334-7FC4-4CC0-4E32-8686BACC90E3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2" creationId="{E16B75D6-27E2-5D43-90F5-7F6F3A14A905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3" creationId="{1FE7D7B7-8E3C-CEC8-4050-1694DB886AFE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4" creationId="{5BBCBB95-EEDD-F9E5-9A6C-84F5E809D00F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5" creationId="{CC4427E7-D2EF-4183-F661-2A51DE0B83AA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6" creationId="{792B4549-7D1F-293A-B809-F3BE08E72DBA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7" creationId="{1CE3C93D-7E46-F8A7-F169-40F9B63CA7A0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8" creationId="{383F8108-EAC4-9ED3-C640-FA38AAA3BD96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39" creationId="{13730B42-DED5-1E8C-C450-BB403114D489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40" creationId="{7C20C216-6948-2FDC-E137-93125D1A28B2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41" creationId="{A247EBAE-D53C-CB24-E451-B6813675D948}"/>
          </ac:spMkLst>
        </pc:spChg>
        <pc:spChg chg="mod">
          <ac:chgData name="Edi Ubido" userId="a3ce4fc8-673e-41d4-af1b-61ed79f7e40d" providerId="ADAL" clId="{FD6185E7-A776-4769-B693-292B4E4B439C}" dt="2022-09-26T07:39:50.009" v="603"/>
          <ac:spMkLst>
            <pc:docMk/>
            <pc:sldMk cId="3687875938" sldId="314"/>
            <ac:spMk id="42" creationId="{C8B79B8E-FDCA-1A24-493B-5DEE7D92431E}"/>
          </ac:spMkLst>
        </pc:spChg>
        <pc:spChg chg="add mod">
          <ac:chgData name="Edi Ubido" userId="a3ce4fc8-673e-41d4-af1b-61ed79f7e40d" providerId="ADAL" clId="{FD6185E7-A776-4769-B693-292B4E4B439C}" dt="2022-09-26T07:40:56.336" v="697" actId="14100"/>
          <ac:spMkLst>
            <pc:docMk/>
            <pc:sldMk cId="3687875938" sldId="314"/>
            <ac:spMk id="43" creationId="{88CEBD40-C7B1-D612-A690-B4A08AA1033E}"/>
          </ac:spMkLst>
        </pc:spChg>
        <pc:grpChg chg="add mod">
          <ac:chgData name="Edi Ubido" userId="a3ce4fc8-673e-41d4-af1b-61ed79f7e40d" providerId="ADAL" clId="{FD6185E7-A776-4769-B693-292B4E4B439C}" dt="2022-09-26T07:39:52.775" v="605" actId="1076"/>
          <ac:grpSpMkLst>
            <pc:docMk/>
            <pc:sldMk cId="3687875938" sldId="314"/>
            <ac:grpSpMk id="2" creationId="{069DDE2B-CC64-75FB-D542-D7E334A9C0D6}"/>
          </ac:grpSpMkLst>
        </pc:grpChg>
      </pc:sldChg>
      <pc:sldChg chg="addSp modSp mod">
        <pc:chgData name="Edi Ubido" userId="a3ce4fc8-673e-41d4-af1b-61ed79f7e40d" providerId="ADAL" clId="{FD6185E7-A776-4769-B693-292B4E4B439C}" dt="2022-09-26T07:42:52.076" v="725" actId="1076"/>
        <pc:sldMkLst>
          <pc:docMk/>
          <pc:sldMk cId="1615516515" sldId="315"/>
        </pc:sldMkLst>
        <pc:spChg chg="add mod">
          <ac:chgData name="Edi Ubido" userId="a3ce4fc8-673e-41d4-af1b-61ed79f7e40d" providerId="ADAL" clId="{FD6185E7-A776-4769-B693-292B4E4B439C}" dt="2022-09-26T07:42:52.076" v="725" actId="1076"/>
          <ac:spMkLst>
            <pc:docMk/>
            <pc:sldMk cId="1615516515" sldId="315"/>
            <ac:spMk id="9" creationId="{A7F25F8F-CAC4-10D1-D30A-F34131D6FBB0}"/>
          </ac:spMkLst>
        </pc:spChg>
        <pc:cxnChg chg="add mod">
          <ac:chgData name="Edi Ubido" userId="a3ce4fc8-673e-41d4-af1b-61ed79f7e40d" providerId="ADAL" clId="{FD6185E7-A776-4769-B693-292B4E4B439C}" dt="2022-09-26T07:12:52.332" v="117" actId="1076"/>
          <ac:cxnSpMkLst>
            <pc:docMk/>
            <pc:sldMk cId="1615516515" sldId="315"/>
            <ac:cxnSpMk id="5" creationId="{51270B37-5839-81B0-0A41-15AC65752154}"/>
          </ac:cxnSpMkLst>
        </pc:cxnChg>
      </pc:sldChg>
      <pc:sldChg chg="addSp modSp mod">
        <pc:chgData name="Edi Ubido" userId="a3ce4fc8-673e-41d4-af1b-61ed79f7e40d" providerId="ADAL" clId="{FD6185E7-A776-4769-B693-292B4E4B439C}" dt="2022-09-26T07:14:31.346" v="134" actId="1076"/>
        <pc:sldMkLst>
          <pc:docMk/>
          <pc:sldMk cId="2977512825" sldId="317"/>
        </pc:sldMkLst>
        <pc:cxnChg chg="add mod">
          <ac:chgData name="Edi Ubido" userId="a3ce4fc8-673e-41d4-af1b-61ed79f7e40d" providerId="ADAL" clId="{FD6185E7-A776-4769-B693-292B4E4B439C}" dt="2022-09-26T07:14:31.346" v="134" actId="1076"/>
          <ac:cxnSpMkLst>
            <pc:docMk/>
            <pc:sldMk cId="2977512825" sldId="317"/>
            <ac:cxnSpMk id="7" creationId="{A4EB0173-B677-3461-A0CD-AB9AA653243B}"/>
          </ac:cxnSpMkLst>
        </pc:cxnChg>
      </pc:sldChg>
      <pc:sldChg chg="addSp modSp mod">
        <pc:chgData name="Edi Ubido" userId="a3ce4fc8-673e-41d4-af1b-61ed79f7e40d" providerId="ADAL" clId="{FD6185E7-A776-4769-B693-292B4E4B439C}" dt="2022-09-27T11:06:08.236" v="1074" actId="1076"/>
        <pc:sldMkLst>
          <pc:docMk/>
          <pc:sldMk cId="2310397799" sldId="319"/>
        </pc:sldMkLst>
        <pc:spChg chg="add mod">
          <ac:chgData name="Edi Ubido" userId="a3ce4fc8-673e-41d4-af1b-61ed79f7e40d" providerId="ADAL" clId="{FD6185E7-A776-4769-B693-292B4E4B439C}" dt="2022-09-20T14:18:48.704" v="6" actId="1076"/>
          <ac:spMkLst>
            <pc:docMk/>
            <pc:sldMk cId="2310397799" sldId="319"/>
            <ac:spMk id="46" creationId="{6A5E6AA8-79DA-65FE-11C9-7383B0F4E1F7}"/>
          </ac:spMkLst>
        </pc:spChg>
        <pc:spChg chg="add mod">
          <ac:chgData name="Edi Ubido" userId="a3ce4fc8-673e-41d4-af1b-61ed79f7e40d" providerId="ADAL" clId="{FD6185E7-A776-4769-B693-292B4E4B439C}" dt="2022-09-27T11:05:59.580" v="1070" actId="20577"/>
          <ac:spMkLst>
            <pc:docMk/>
            <pc:sldMk cId="2310397799" sldId="319"/>
            <ac:spMk id="47" creationId="{AF330045-0B5B-F1D8-3538-44360179F901}"/>
          </ac:spMkLst>
        </pc:spChg>
        <pc:spChg chg="add mod">
          <ac:chgData name="Edi Ubido" userId="a3ce4fc8-673e-41d4-af1b-61ed79f7e40d" providerId="ADAL" clId="{FD6185E7-A776-4769-B693-292B4E4B439C}" dt="2022-09-27T11:06:08.236" v="1074" actId="1076"/>
          <ac:spMkLst>
            <pc:docMk/>
            <pc:sldMk cId="2310397799" sldId="319"/>
            <ac:spMk id="49" creationId="{E201FC5D-1CF8-B325-287C-84B9DE321896}"/>
          </ac:spMkLst>
        </pc:spChg>
        <pc:grpChg chg="mod">
          <ac:chgData name="Edi Ubido" userId="a3ce4fc8-673e-41d4-af1b-61ed79f7e40d" providerId="ADAL" clId="{FD6185E7-A776-4769-B693-292B4E4B439C}" dt="2022-09-26T06:57:12.178" v="10" actId="1038"/>
          <ac:grpSpMkLst>
            <pc:docMk/>
            <pc:sldMk cId="2310397799" sldId="319"/>
            <ac:grpSpMk id="33" creationId="{2442A433-97BE-0764-9919-A2AEA0310AC8}"/>
          </ac:grpSpMkLst>
        </pc:grpChg>
      </pc:sldChg>
      <pc:sldChg chg="addSp modSp mod">
        <pc:chgData name="Edi Ubido" userId="a3ce4fc8-673e-41d4-af1b-61ed79f7e40d" providerId="ADAL" clId="{FD6185E7-A776-4769-B693-292B4E4B439C}" dt="2022-09-26T07:11:17.404" v="109" actId="14100"/>
        <pc:sldMkLst>
          <pc:docMk/>
          <pc:sldMk cId="2053099239" sldId="320"/>
        </pc:sldMkLst>
        <pc:spChg chg="add mod">
          <ac:chgData name="Edi Ubido" userId="a3ce4fc8-673e-41d4-af1b-61ed79f7e40d" providerId="ADAL" clId="{FD6185E7-A776-4769-B693-292B4E4B439C}" dt="2022-09-26T07:11:17.404" v="109" actId="14100"/>
          <ac:spMkLst>
            <pc:docMk/>
            <pc:sldMk cId="2053099239" sldId="320"/>
            <ac:spMk id="5" creationId="{97863354-1F7C-7539-45A2-C5A5F9704B7F}"/>
          </ac:spMkLst>
        </pc:spChg>
      </pc:sldChg>
      <pc:sldChg chg="addSp delSp modSp mod">
        <pc:chgData name="Edi Ubido" userId="a3ce4fc8-673e-41d4-af1b-61ed79f7e40d" providerId="ADAL" clId="{FD6185E7-A776-4769-B693-292B4E4B439C}" dt="2022-09-26T07:15:17.836" v="147" actId="14100"/>
        <pc:sldMkLst>
          <pc:docMk/>
          <pc:sldMk cId="1657882298" sldId="321"/>
        </pc:sldMkLst>
        <pc:spChg chg="mod">
          <ac:chgData name="Edi Ubido" userId="a3ce4fc8-673e-41d4-af1b-61ed79f7e40d" providerId="ADAL" clId="{FD6185E7-A776-4769-B693-292B4E4B439C}" dt="2022-09-26T07:14:08.820" v="121" actId="20577"/>
          <ac:spMkLst>
            <pc:docMk/>
            <pc:sldMk cId="1657882298" sldId="321"/>
            <ac:spMk id="4" creationId="{18823B0B-DB87-9BAF-7BAA-D2C5D240EB73}"/>
          </ac:spMkLst>
        </pc:spChg>
        <pc:spChg chg="del">
          <ac:chgData name="Edi Ubido" userId="a3ce4fc8-673e-41d4-af1b-61ed79f7e40d" providerId="ADAL" clId="{FD6185E7-A776-4769-B693-292B4E4B439C}" dt="2022-09-26T07:14:38.850" v="135" actId="478"/>
          <ac:spMkLst>
            <pc:docMk/>
            <pc:sldMk cId="1657882298" sldId="321"/>
            <ac:spMk id="5" creationId="{25D8BAAA-B3E4-FFA2-AEDD-C538C28E12B9}"/>
          </ac:spMkLst>
        </pc:spChg>
        <pc:spChg chg="mod">
          <ac:chgData name="Edi Ubido" userId="a3ce4fc8-673e-41d4-af1b-61ed79f7e40d" providerId="ADAL" clId="{FD6185E7-A776-4769-B693-292B4E4B439C}" dt="2022-09-26T07:14:19.414" v="130" actId="6549"/>
          <ac:spMkLst>
            <pc:docMk/>
            <pc:sldMk cId="1657882298" sldId="321"/>
            <ac:spMk id="6" creationId="{E361F913-7710-80A5-A0AD-D684E5988A9F}"/>
          </ac:spMkLst>
        </pc:spChg>
        <pc:spChg chg="add mod">
          <ac:chgData name="Edi Ubido" userId="a3ce4fc8-673e-41d4-af1b-61ed79f7e40d" providerId="ADAL" clId="{FD6185E7-A776-4769-B693-292B4E4B439C}" dt="2022-09-26T07:15:17.836" v="147" actId="14100"/>
          <ac:spMkLst>
            <pc:docMk/>
            <pc:sldMk cId="1657882298" sldId="321"/>
            <ac:spMk id="7" creationId="{BF4B7E65-E1B2-302F-CE1D-633DADA18E71}"/>
          </ac:spMkLst>
        </pc:spChg>
        <pc:picChg chg="del">
          <ac:chgData name="Edi Ubido" userId="a3ce4fc8-673e-41d4-af1b-61ed79f7e40d" providerId="ADAL" clId="{FD6185E7-A776-4769-B693-292B4E4B439C}" dt="2022-09-26T07:14:38.850" v="135" actId="478"/>
          <ac:picMkLst>
            <pc:docMk/>
            <pc:sldMk cId="1657882298" sldId="321"/>
            <ac:picMk id="8" creationId="{36E643AB-B4B3-F7E4-F170-10547E69B704}"/>
          </ac:picMkLst>
        </pc:picChg>
      </pc:sldChg>
      <pc:sldChg chg="addSp delSp modSp add mod">
        <pc:chgData name="Edi Ubido" userId="a3ce4fc8-673e-41d4-af1b-61ed79f7e40d" providerId="ADAL" clId="{FD6185E7-A776-4769-B693-292B4E4B439C}" dt="2022-09-26T07:12:46.693" v="115" actId="1076"/>
        <pc:sldMkLst>
          <pc:docMk/>
          <pc:sldMk cId="3534218281" sldId="322"/>
        </pc:sldMkLst>
        <pc:spChg chg="del">
          <ac:chgData name="Edi Ubido" userId="a3ce4fc8-673e-41d4-af1b-61ed79f7e40d" providerId="ADAL" clId="{FD6185E7-A776-4769-B693-292B4E4B439C}" dt="2022-09-26T07:12:16.857" v="111" actId="478"/>
          <ac:spMkLst>
            <pc:docMk/>
            <pc:sldMk cId="3534218281" sldId="322"/>
            <ac:spMk id="5" creationId="{97863354-1F7C-7539-45A2-C5A5F9704B7F}"/>
          </ac:spMkLst>
        </pc:spChg>
        <pc:cxnChg chg="add mod">
          <ac:chgData name="Edi Ubido" userId="a3ce4fc8-673e-41d4-af1b-61ed79f7e40d" providerId="ADAL" clId="{FD6185E7-A776-4769-B693-292B4E4B439C}" dt="2022-09-26T07:12:46.693" v="115" actId="1076"/>
          <ac:cxnSpMkLst>
            <pc:docMk/>
            <pc:sldMk cId="3534218281" sldId="322"/>
            <ac:cxnSpMk id="7" creationId="{4472BE67-603E-58F0-D216-EB3EEBD12F58}"/>
          </ac:cxnSpMkLst>
        </pc:cxnChg>
      </pc:sldChg>
      <pc:sldChg chg="addSp modSp add mod">
        <pc:chgData name="Edi Ubido" userId="a3ce4fc8-673e-41d4-af1b-61ed79f7e40d" providerId="ADAL" clId="{FD6185E7-A776-4769-B693-292B4E4B439C}" dt="2022-09-27T11:09:12.203" v="1082" actId="14100"/>
        <pc:sldMkLst>
          <pc:docMk/>
          <pc:sldMk cId="752049438" sldId="323"/>
        </pc:sldMkLst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14" creationId="{BCFDDC43-49AC-006D-A785-4D991D005CA3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15" creationId="{3DE1CB32-0FA4-E71C-9BF0-323C46566777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16" creationId="{2C302C9B-D747-A4AE-5E7C-7A4148A15E39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18" creationId="{A064376F-5FF4-E262-3158-36E30C544017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19" creationId="{E925359C-6818-C97B-8B02-F64A377B1C73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0" creationId="{7AA5AE13-1025-A075-B9E7-27A0F4F2F691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4" creationId="{3649B118-D4FC-8F73-3D6E-B41523C00ED0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5" creationId="{1AC8B7E6-0B3B-782C-29A7-D2EDAAC67EE5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6" creationId="{61CB00AC-B256-95F3-A733-FFFBFB9F1299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8" creationId="{AFB43870-6646-26B3-CCE5-E63268C16254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29" creationId="{CBE4482A-E4D3-21E7-3B97-C8A87F247A2A}"/>
          </ac:spMkLst>
        </pc:spChg>
        <pc:spChg chg="mod">
          <ac:chgData name="Edi Ubido" userId="a3ce4fc8-673e-41d4-af1b-61ed79f7e40d" providerId="ADAL" clId="{FD6185E7-A776-4769-B693-292B4E4B439C}" dt="2022-09-26T07:15:37.789" v="149"/>
          <ac:spMkLst>
            <pc:docMk/>
            <pc:sldMk cId="752049438" sldId="323"/>
            <ac:spMk id="30" creationId="{8A6C9CAF-62ED-5C5E-F8B4-D61F44FB0AF0}"/>
          </ac:spMkLst>
        </pc:spChg>
        <pc:spChg chg="add mod">
          <ac:chgData name="Edi Ubido" userId="a3ce4fc8-673e-41d4-af1b-61ed79f7e40d" providerId="ADAL" clId="{FD6185E7-A776-4769-B693-292B4E4B439C}" dt="2022-09-26T07:15:39.259" v="150" actId="164"/>
          <ac:spMkLst>
            <pc:docMk/>
            <pc:sldMk cId="752049438" sldId="323"/>
            <ac:spMk id="31" creationId="{DE7D53A9-CA87-6730-71D3-D44C165EE7E7}"/>
          </ac:spMkLst>
        </pc:spChg>
        <pc:spChg chg="add mod">
          <ac:chgData name="Edi Ubido" userId="a3ce4fc8-673e-41d4-af1b-61ed79f7e40d" providerId="ADAL" clId="{FD6185E7-A776-4769-B693-292B4E4B439C}" dt="2022-09-26T07:26:44.237" v="328" actId="14100"/>
          <ac:spMkLst>
            <pc:docMk/>
            <pc:sldMk cId="752049438" sldId="323"/>
            <ac:spMk id="35" creationId="{02874A1F-2167-0A39-81B0-41027BAD043B}"/>
          </ac:spMkLst>
        </pc:spChg>
        <pc:grpChg chg="add mod">
          <ac:chgData name="Edi Ubido" userId="a3ce4fc8-673e-41d4-af1b-61ed79f7e40d" providerId="ADAL" clId="{FD6185E7-A776-4769-B693-292B4E4B439C}" dt="2022-09-26T07:15:39.259" v="150" actId="164"/>
          <ac:grpSpMkLst>
            <pc:docMk/>
            <pc:sldMk cId="752049438" sldId="323"/>
            <ac:grpSpMk id="5" creationId="{AF133537-4E8D-CFD4-D5F5-2C6C45E8D6C8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8" creationId="{354BE3B0-E3F9-0441-2BE2-A0DB7EAB4112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10" creationId="{9791BB88-D72F-E389-5D22-96273CAC5D37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12" creationId="{8A543369-0B27-B9FC-F27F-525A7DF1DE25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13" creationId="{A6997815-3BB0-6B14-66E0-8EA07841429B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17" creationId="{CB6FBB42-D630-391A-C400-E7F736855A7F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22" creationId="{6DFACCE9-4305-9097-5E76-431A47CF850D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23" creationId="{37B66035-3297-F2E4-244D-E83120EEDE1F}"/>
          </ac:grpSpMkLst>
        </pc:grpChg>
        <pc:grpChg chg="mod">
          <ac:chgData name="Edi Ubido" userId="a3ce4fc8-673e-41d4-af1b-61ed79f7e40d" providerId="ADAL" clId="{FD6185E7-A776-4769-B693-292B4E4B439C}" dt="2022-09-26T07:15:37.789" v="149"/>
          <ac:grpSpMkLst>
            <pc:docMk/>
            <pc:sldMk cId="752049438" sldId="323"/>
            <ac:grpSpMk id="27" creationId="{6A99C53D-D947-58E2-502B-931F21EAE772}"/>
          </ac:grpSpMkLst>
        </pc:grpChg>
        <pc:grpChg chg="add mod">
          <ac:chgData name="Edi Ubido" userId="a3ce4fc8-673e-41d4-af1b-61ed79f7e40d" providerId="ADAL" clId="{FD6185E7-A776-4769-B693-292B4E4B439C}" dt="2022-09-26T07:16:01.769" v="153" actId="1076"/>
          <ac:grpSpMkLst>
            <pc:docMk/>
            <pc:sldMk cId="752049438" sldId="323"/>
            <ac:grpSpMk id="32" creationId="{7C448117-B20B-66F4-4AC7-8E34737A17DF}"/>
          </ac:grpSpMkLst>
        </pc:grpChg>
        <pc:picChg chg="add mod modCrop">
          <ac:chgData name="Edi Ubido" userId="a3ce4fc8-673e-41d4-af1b-61ed79f7e40d" providerId="ADAL" clId="{FD6185E7-A776-4769-B693-292B4E4B439C}" dt="2022-09-27T11:09:12.203" v="1082" actId="14100"/>
          <ac:picMkLst>
            <pc:docMk/>
            <pc:sldMk cId="752049438" sldId="323"/>
            <ac:picMk id="36" creationId="{672C1ABA-3894-3781-A3D6-BFFC736360C9}"/>
          </ac:picMkLst>
        </pc:picChg>
        <pc:cxnChg chg="mod">
          <ac:chgData name="Edi Ubido" userId="a3ce4fc8-673e-41d4-af1b-61ed79f7e40d" providerId="ADAL" clId="{FD6185E7-A776-4769-B693-292B4E4B439C}" dt="2022-09-26T07:15:37.789" v="149"/>
          <ac:cxnSpMkLst>
            <pc:docMk/>
            <pc:sldMk cId="752049438" sldId="323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15:37.789" v="149"/>
          <ac:cxnSpMkLst>
            <pc:docMk/>
            <pc:sldMk cId="752049438" sldId="323"/>
            <ac:cxnSpMk id="21" creationId="{E201E262-3B21-4AA4-6CF7-3373FF324F41}"/>
          </ac:cxnSpMkLst>
        </pc:cxnChg>
        <pc:cxnChg chg="add mod">
          <ac:chgData name="Edi Ubido" userId="a3ce4fc8-673e-41d4-af1b-61ed79f7e40d" providerId="ADAL" clId="{FD6185E7-A776-4769-B693-292B4E4B439C}" dt="2022-09-26T07:16:16.175" v="157" actId="1076"/>
          <ac:cxnSpMkLst>
            <pc:docMk/>
            <pc:sldMk cId="752049438" sldId="323"/>
            <ac:cxnSpMk id="33" creationId="{CEBEC4F8-B606-B2F2-48E8-2C65235DDFEE}"/>
          </ac:cxnSpMkLst>
        </pc:cxnChg>
      </pc:sldChg>
      <pc:sldChg chg="addSp delSp modSp add mod">
        <pc:chgData name="Edi Ubido" userId="a3ce4fc8-673e-41d4-af1b-61ed79f7e40d" providerId="ADAL" clId="{FD6185E7-A776-4769-B693-292B4E4B439C}" dt="2022-09-26T07:33:00.716" v="459" actId="14100"/>
        <pc:sldMkLst>
          <pc:docMk/>
          <pc:sldMk cId="4222387055" sldId="324"/>
        </pc:sldMkLst>
        <pc:spChg chg="mod">
          <ac:chgData name="Edi Ubido" userId="a3ce4fc8-673e-41d4-af1b-61ed79f7e40d" providerId="ADAL" clId="{FD6185E7-A776-4769-B693-292B4E4B439C}" dt="2022-09-26T07:31:54.618" v="394" actId="1037"/>
          <ac:spMkLst>
            <pc:docMk/>
            <pc:sldMk cId="4222387055" sldId="324"/>
            <ac:spMk id="7" creationId="{BF4B7E65-E1B2-302F-CE1D-633DADA18E71}"/>
          </ac:spMkLst>
        </pc:spChg>
        <pc:spChg chg="del">
          <ac:chgData name="Edi Ubido" userId="a3ce4fc8-673e-41d4-af1b-61ed79f7e40d" providerId="ADAL" clId="{FD6185E7-A776-4769-B693-292B4E4B439C}" dt="2022-09-26T07:27:27.025" v="330" actId="478"/>
          <ac:spMkLst>
            <pc:docMk/>
            <pc:sldMk cId="4222387055" sldId="324"/>
            <ac:spMk id="35" creationId="{02874A1F-2167-0A39-81B0-41027BAD043B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36" creationId="{646A52EE-F921-C54B-38D3-75ABE0D4157D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37" creationId="{E508D547-42FE-7D58-3D2F-B87DD7981CFF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38" creationId="{5EF52D59-28D9-A9C2-CF62-4979C3A07873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39" creationId="{66014B3B-38DF-8B46-8248-7499A67138FB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0" creationId="{50F16EC3-46CB-AA8B-5287-7E7DE6014F99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1" creationId="{D2A523F5-A08D-7FE5-9540-4F3B5A5A1E24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2" creationId="{76D29C41-D561-2810-7EB7-4CE9D358E18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3" creationId="{2DCBB394-98CA-271F-0632-07B70486EF4C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4" creationId="{912C07BD-E179-6BEE-7701-93CAB2C68F4E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5" creationId="{BDF283D7-00A8-4C9D-254E-F68C7DE214F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6" creationId="{0C7DE0CB-D4A3-3D2C-2C24-F6F916FEC06A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7" creationId="{FF871C9E-6609-A23E-2DFC-9A37281D02E7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8" creationId="{8B22B5BC-4CBD-0718-7486-85AA914FC4F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49" creationId="{840EB162-3895-C7FC-3AE2-A4EA36F84A4E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0" creationId="{8661467C-E3A3-690F-EEC8-46BBFDB0D2B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1" creationId="{9472258D-DC78-270B-73BF-A78E48946935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2" creationId="{34326086-1D10-FBA3-5E13-A91DAD64241F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3" creationId="{A0917983-2DA7-98B0-9135-B2BCE4AF40C4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4" creationId="{FFCF4355-0B00-9DDA-E869-E8CA2BCCAEA8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5" creationId="{21111EAE-EDB0-11A7-71D1-03C9BA049ED2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6" creationId="{53F204C6-7F55-6515-DC92-FE381C4057B2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7" creationId="{D8832FCB-B8F8-B1B2-3327-DE7C8A48739D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8" creationId="{33CFD7E6-BE55-3C2E-0CAB-578FE96A800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59" creationId="{16025C35-BA3C-9CF3-49A4-C7753A993269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0" creationId="{DB684B11-0A16-EAA0-F48E-DB6B65E945D3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1" creationId="{2E1782E8-1305-4136-A595-81F0EEAA3D5C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2" creationId="{BAB2BA15-62D8-F58B-971C-F84DC5D57F59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3" creationId="{5C103A66-B901-1E1E-04D5-0CEA394C42A2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4" creationId="{FA026942-7ECA-CEC5-AC03-FA7599601F48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5" creationId="{BAB46390-EBB4-F082-ABA1-849AED878894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6" creationId="{F8F1E748-B75B-8A9B-6270-226134492374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7" creationId="{DC8EB57C-2088-F776-DB17-3DA71C542E0B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8" creationId="{264FA02B-9714-ED48-6771-8C8E0AADA010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69" creationId="{5C1AB04C-5F80-E7FC-BE17-0888C5FE2953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0" creationId="{85F61FA3-6D63-26A0-921E-6B717B90BBB8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1" creationId="{044E12B9-28E0-DAEF-CFA6-D801EE42802E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2" creationId="{AAE0543C-0C6F-BB09-F651-80B7BF7BCEBA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3" creationId="{A94F5FF7-7AEA-26EE-26D9-79F7724584D4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4" creationId="{C8311F63-A2CB-9A38-E377-05492880F0AA}"/>
          </ac:spMkLst>
        </pc:spChg>
        <pc:spChg chg="mod">
          <ac:chgData name="Edi Ubido" userId="a3ce4fc8-673e-41d4-af1b-61ed79f7e40d" providerId="ADAL" clId="{FD6185E7-A776-4769-B693-292B4E4B439C}" dt="2022-09-26T07:27:33.839" v="331"/>
          <ac:spMkLst>
            <pc:docMk/>
            <pc:sldMk cId="4222387055" sldId="324"/>
            <ac:spMk id="75" creationId="{3DCE8580-8F79-38FE-C145-5B9F8F8B8848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77" creationId="{1E2247D5-0F2A-0333-FE6B-8ADB9925B77F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78" creationId="{E96C819B-85A4-EEAA-84D2-A0C78F51DA37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79" creationId="{9D5A85A3-76FB-06D0-F81F-A9DC8098C3B1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80" creationId="{A641C770-ED7A-9441-4D84-2B26F0550089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1" creationId="{3266150E-8672-F31A-4C27-EE1C4FB8AFAC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82" creationId="{2C0E997E-56B4-6FF6-CCFE-342241E36B80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3" creationId="{DF34D13C-EF55-533A-BD27-BDA59DED72EB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4" creationId="{217AA0B4-F177-8023-53DD-7465F6A2AEA2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5" creationId="{C18D0754-36BE-EA6D-6A51-9509730FDD83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86" creationId="{A6E806CF-CF33-94DD-9296-8D92C0082CF6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87" creationId="{EDE3EE90-F6FA-A456-C16E-481F95ED10E2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8" creationId="{26541D7E-B643-1F4A-FCD2-8E0E4E315E00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89" creationId="{8593534F-ACDA-10F1-CD89-65A57534E75F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90" creationId="{F5F03582-3CF0-7568-8356-1A0379C47E74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91" creationId="{0C9EA838-0AB5-D411-62B9-12272FDC1BEB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92" creationId="{FFE79A56-0ABA-5D07-751E-FEDF0679456D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93" creationId="{C63CC4F8-872E-7FFB-3B45-C8FAABD8A946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94" creationId="{0A8F324B-561D-319B-490C-CA97A74442F5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95" creationId="{3B6DB7AB-A419-FBB4-D309-C459F327806E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96" creationId="{B8B72F1B-63FA-277C-CDAB-5D55F4B76F9A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97" creationId="{F03B3F62-0B8F-977F-5170-7D6A7C438C66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98" creationId="{DD47E5DB-2943-9490-762A-03FA6D1F786B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99" creationId="{7504E2B2-7362-EFB5-03CC-A950865C7FD9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0" creationId="{8B2A4E1B-677C-7462-49B7-B0C738486933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101" creationId="{C937E2D0-8648-0B19-685C-02C7FC408DA9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2" creationId="{C1BA7E4D-959D-C52E-D02E-7E2B314ED19E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3" creationId="{82B37F03-7D94-6F8C-E061-EDE73689232D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4" creationId="{0BE227A9-AC57-2AF0-8640-36C6327CA525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5" creationId="{0F2A4F1B-B059-9DA7-6D18-45B491F18997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106" creationId="{FB0E3C79-56B7-0EEA-5680-AC9C457A579B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07" creationId="{66AB0565-3D4B-3D48-D8AE-A53C32AEE5A0}"/>
          </ac:spMkLst>
        </pc:spChg>
        <pc:spChg chg="mod">
          <ac:chgData name="Edi Ubido" userId="a3ce4fc8-673e-41d4-af1b-61ed79f7e40d" providerId="ADAL" clId="{FD6185E7-A776-4769-B693-292B4E4B439C}" dt="2022-09-26T07:29:19.098" v="346" actId="207"/>
          <ac:spMkLst>
            <pc:docMk/>
            <pc:sldMk cId="4222387055" sldId="324"/>
            <ac:spMk id="108" creationId="{57C8D223-6F62-5DF6-ABA0-2A3C938F55D3}"/>
          </ac:spMkLst>
        </pc:spChg>
        <pc:spChg chg="mod">
          <ac:chgData name="Edi Ubido" userId="a3ce4fc8-673e-41d4-af1b-61ed79f7e40d" providerId="ADAL" clId="{FD6185E7-A776-4769-B693-292B4E4B439C}" dt="2022-09-26T07:29:19.098" v="346" actId="207"/>
          <ac:spMkLst>
            <pc:docMk/>
            <pc:sldMk cId="4222387055" sldId="324"/>
            <ac:spMk id="109" creationId="{662C1F94-718F-0CF5-3BE1-8E8A47092E25}"/>
          </ac:spMkLst>
        </pc:spChg>
        <pc:spChg chg="mod">
          <ac:chgData name="Edi Ubido" userId="a3ce4fc8-673e-41d4-af1b-61ed79f7e40d" providerId="ADAL" clId="{FD6185E7-A776-4769-B693-292B4E4B439C}" dt="2022-09-26T07:29:14.335" v="345" actId="207"/>
          <ac:spMkLst>
            <pc:docMk/>
            <pc:sldMk cId="4222387055" sldId="324"/>
            <ac:spMk id="110" creationId="{233E48AA-2EA5-0E99-AE84-87B1D4C52EA9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1" creationId="{056F6B98-E9FA-6358-8C24-31B246059016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2" creationId="{FC3F6E92-E65D-9CCE-BD11-A7156D58F887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3" creationId="{554B35E2-7302-E961-4530-8DC9B8B84EE8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4" creationId="{16666594-E5F6-B462-8D2A-32CEF5D33561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5" creationId="{12173B7E-EBE3-CA57-771A-9E2FCC4A7DB9}"/>
          </ac:spMkLst>
        </pc:spChg>
        <pc:spChg chg="mod">
          <ac:chgData name="Edi Ubido" userId="a3ce4fc8-673e-41d4-af1b-61ed79f7e40d" providerId="ADAL" clId="{FD6185E7-A776-4769-B693-292B4E4B439C}" dt="2022-09-26T07:28:09.890" v="342" actId="207"/>
          <ac:spMkLst>
            <pc:docMk/>
            <pc:sldMk cId="4222387055" sldId="324"/>
            <ac:spMk id="116" creationId="{6D36CB60-7CD9-6C03-16E8-F334005B50D7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18" creationId="{28EF03FF-EB4E-5AB0-CC1E-46AD6251E721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19" creationId="{BA5BCD3C-0623-2C4F-51B3-10B05D48633D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20" creationId="{2F720A13-EE62-48B4-BC6C-D9A57793FBA2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21" creationId="{9C76AA46-6799-1D68-9EEE-5F14008924D5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22" creationId="{F1AAAA60-92B7-213B-BFEC-06F75A180D28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23" creationId="{C3ABE2A8-5C6E-6274-6717-499174158D20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24" creationId="{B9B58C2B-1E7F-1455-538A-B3A94678A419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25" creationId="{B5FADEC9-D998-DA44-BF85-25BF2A30A4E7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26" creationId="{F2174907-2B62-A011-378C-E47A532B4942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27" creationId="{264363D7-BB46-185C-C3F1-1B82500AA111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28" creationId="{E0BFE022-993C-6D4E-E1B4-81390CF66F76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29" creationId="{41C7038D-A9A0-93CA-3B9C-5E64E68CE68D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0" creationId="{969E26F7-FF56-D02F-FF73-61FA74193362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1" creationId="{1CCACD88-B8F8-2402-876D-C1B19880519F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32" creationId="{4CC1D0FA-7F82-C4CB-F161-2AD5686D1EC4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33" creationId="{A9D47DD1-897E-13F5-71BC-322F9CC17785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4" creationId="{64C32DB7-1819-E4BA-9673-CBF706B438B9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5" creationId="{B8C7D6A9-D85D-D5EE-4950-3893FCE647C1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6" creationId="{AE62932B-9E88-E6FA-4D3B-267C007E98DC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37" creationId="{206C20CE-BE8A-65C1-CFFA-A1A3BCDE4CF5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38" creationId="{1E57CBA8-4284-01EC-049A-961B3856CB4A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39" creationId="{D31AC493-6843-C839-526C-4229E4AD007B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0" creationId="{E89536DC-B1EC-B1F9-CA9D-ED3E6ABF52A4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1" creationId="{E3D42239-54FB-D425-A783-705AB4B4F3CB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42" creationId="{CF480657-858E-C271-A6AB-50A03A1BDA8B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43" creationId="{AE522BBB-9CB0-3395-8C9A-74D46D8BBA91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4" creationId="{CC0AEAAF-5D6E-8B87-B3E4-F36C2CE6EA17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5" creationId="{2E650487-72B1-E03E-782F-85A1731F43DA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6" creationId="{0FE87483-90F5-632E-0E0B-918157D9FA23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47" creationId="{03FA1D16-09CC-0F2F-896C-1728C5522B2C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48" creationId="{3CA5ECBA-D09A-ED58-FD60-EE9B011C140D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49" creationId="{3D0425F3-F172-C769-DF11-3CC0F21D5CA3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50" creationId="{DE3A6FBE-A7B4-11DE-6433-56E08E5F93F9}"/>
          </ac:spMkLst>
        </pc:spChg>
        <pc:spChg chg="mod">
          <ac:chgData name="Edi Ubido" userId="a3ce4fc8-673e-41d4-af1b-61ed79f7e40d" providerId="ADAL" clId="{FD6185E7-A776-4769-B693-292B4E4B439C}" dt="2022-09-26T07:29:40.494" v="347" actId="207"/>
          <ac:spMkLst>
            <pc:docMk/>
            <pc:sldMk cId="4222387055" sldId="324"/>
            <ac:spMk id="151" creationId="{3E42887C-07C7-6A48-DED6-0F48B525E8C6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2" creationId="{7113B98B-B9C0-5C44-6430-5FD7DCDD436E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3" creationId="{D9F46527-349B-BEE3-270D-95C32AFF021A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4" creationId="{4283DE61-4B27-B213-BC35-81ED1572321B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5" creationId="{8956CE29-8B1B-173C-5993-05C069E78ADE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6" creationId="{25BE6062-8F80-A2D5-0ADC-29C7EE950DDB}"/>
          </ac:spMkLst>
        </pc:spChg>
        <pc:spChg chg="mod">
          <ac:chgData name="Edi Ubido" userId="a3ce4fc8-673e-41d4-af1b-61ed79f7e40d" providerId="ADAL" clId="{FD6185E7-A776-4769-B693-292B4E4B439C}" dt="2022-09-26T07:28:11.467" v="343" actId="207"/>
          <ac:spMkLst>
            <pc:docMk/>
            <pc:sldMk cId="4222387055" sldId="324"/>
            <ac:spMk id="157" creationId="{5EF464C5-0F70-E84B-BFCF-B88BE0959ACC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59" creationId="{E780767B-3369-EE13-00BE-9CCE69B50181}"/>
          </ac:spMkLst>
        </pc:spChg>
        <pc:spChg chg="mod">
          <ac:chgData name="Edi Ubido" userId="a3ce4fc8-673e-41d4-af1b-61ed79f7e40d" providerId="ADAL" clId="{FD6185E7-A776-4769-B693-292B4E4B439C}" dt="2022-09-26T07:29:56.570" v="348" actId="207"/>
          <ac:spMkLst>
            <pc:docMk/>
            <pc:sldMk cId="4222387055" sldId="324"/>
            <ac:spMk id="160" creationId="{2C057256-A6D4-BCFF-51CD-3F2B3E2C5E2A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1" creationId="{EE43E332-0021-57A8-B133-4A108A994EBF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2" creationId="{90989970-AC47-B455-C107-6FFA55CECE87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3" creationId="{1852DBC2-7B5B-0EDA-14F2-3811F190DAFA}"/>
          </ac:spMkLst>
        </pc:spChg>
        <pc:spChg chg="mod">
          <ac:chgData name="Edi Ubido" userId="a3ce4fc8-673e-41d4-af1b-61ed79f7e40d" providerId="ADAL" clId="{FD6185E7-A776-4769-B693-292B4E4B439C}" dt="2022-09-26T07:29:56.570" v="348" actId="207"/>
          <ac:spMkLst>
            <pc:docMk/>
            <pc:sldMk cId="4222387055" sldId="324"/>
            <ac:spMk id="164" creationId="{CB678174-9DAC-632E-3D59-F29B2294ACEE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5" creationId="{60D40B33-C29F-6430-F5EB-C632EEDD7FA6}"/>
          </ac:spMkLst>
        </pc:spChg>
        <pc:spChg chg="mod">
          <ac:chgData name="Edi Ubido" userId="a3ce4fc8-673e-41d4-af1b-61ed79f7e40d" providerId="ADAL" clId="{FD6185E7-A776-4769-B693-292B4E4B439C}" dt="2022-09-26T07:29:56.570" v="348" actId="207"/>
          <ac:spMkLst>
            <pc:docMk/>
            <pc:sldMk cId="4222387055" sldId="324"/>
            <ac:spMk id="166" creationId="{9D446629-9A1D-11BB-2718-8B279D1E8D61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7" creationId="{F1E19DDB-E326-999B-5C82-06A830B7479E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8" creationId="{A6CCA1AC-A5F1-C847-20C6-F73890268EFE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69" creationId="{92B4FA75-F24A-5959-976A-718ED48EB2E4}"/>
          </ac:spMkLst>
        </pc:spChg>
        <pc:spChg chg="mod">
          <ac:chgData name="Edi Ubido" userId="a3ce4fc8-673e-41d4-af1b-61ed79f7e40d" providerId="ADAL" clId="{FD6185E7-A776-4769-B693-292B4E4B439C}" dt="2022-09-26T07:29:56.570" v="348" actId="207"/>
          <ac:spMkLst>
            <pc:docMk/>
            <pc:sldMk cId="4222387055" sldId="324"/>
            <ac:spMk id="170" creationId="{4666C344-2331-51A6-471A-5F6F2E7958F6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1" creationId="{8A8A41C9-41F2-E31B-90A2-123799D62662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2" creationId="{8354FDB0-B3C9-6140-667F-E2FD05870B23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3" creationId="{A4E89152-984E-FAAD-EF26-0EB0AC5E3ABD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4" creationId="{A93686F9-7D58-447F-3D6B-F94BDD501264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5" creationId="{CEDFA428-8FCA-9B6D-ACA4-52B50E8EAE6B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6" creationId="{6E62EF95-D686-242A-C032-DD8D6DE318C6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7" creationId="{2A8D2ADE-465B-20BD-2F8D-99C4B56B5E54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8" creationId="{86AD2C7F-93F6-73B8-A2A4-A7262C8FE4D4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79" creationId="{A9BBF863-AC06-0AB6-69EA-65F8751C2D1C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0" creationId="{2264677B-838B-E3AF-4A7B-6B4A5CA0F0D5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1" creationId="{D2A7E6C4-291B-5264-CEB5-85E72400B8DF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2" creationId="{8127819C-8590-188E-A012-3A80FC575040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3" creationId="{F7E6C065-9756-A54B-F027-BF10DDE1DAA0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4" creationId="{BBFCE12A-9A33-F2B7-FA3A-C2F53CD366EB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5" creationId="{2F02A7B5-7D69-8D5A-EFD9-050A4A673394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6" creationId="{8C9E2415-815B-58A2-5A26-D351689D101C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7" creationId="{31A0B8E9-2153-8A46-1EF0-1799F6220536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8" creationId="{00282ED2-9541-04F1-6258-E7CFEDF9F656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89" creationId="{E55EB6D5-4B72-04C5-35FA-BAD1BC1AA329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0" creationId="{0E29CC28-7A8B-B5C3-23AE-948967AF8308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1" creationId="{FA6C4CD7-078B-5725-547A-09A98A3AC7BD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2" creationId="{CC3EAF82-C61B-7A8B-775A-B496650F2E65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3" creationId="{09BCF1BD-9EB7-E391-CB60-86B0D6785F62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4" creationId="{E82CA0C9-E47C-8115-A44D-0379B1FA409A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5" creationId="{3E153E38-3933-92EB-FCCD-64713726C975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6" creationId="{4F9318C6-F3AD-159C-F457-FB80AB9C6BCB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7" creationId="{23BD627A-4BE0-85C1-C35F-F919497ED419}"/>
          </ac:spMkLst>
        </pc:spChg>
        <pc:spChg chg="mod">
          <ac:chgData name="Edi Ubido" userId="a3ce4fc8-673e-41d4-af1b-61ed79f7e40d" providerId="ADAL" clId="{FD6185E7-A776-4769-B693-292B4E4B439C}" dt="2022-09-26T07:28:13.049" v="344" actId="207"/>
          <ac:spMkLst>
            <pc:docMk/>
            <pc:sldMk cId="4222387055" sldId="324"/>
            <ac:spMk id="198" creationId="{477926D1-AFCC-6C6E-BB04-0C5A2D491CA3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1" creationId="{7ADB32E7-6F03-3E5C-AD46-24AAC70B5D1A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2" creationId="{9A1715AF-806C-D8E6-7290-519624D1C895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3" creationId="{C028621F-4DA5-EC34-4126-0362989B2B89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4" creationId="{D0C93555-024C-3C56-1739-F461D79345A8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5" creationId="{F2D96A59-5BCF-ABD4-AA77-71C69813617E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6" creationId="{EF87625D-53A9-7765-3E7A-BC2631DDF64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7" creationId="{96384F3F-8B51-B5D2-316B-01186A5E432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8" creationId="{A95B09E3-5C95-07E1-1A41-39DF4DB1DA00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09" creationId="{8C9779E9-394E-F469-9850-2FC5A9B8CC02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0" creationId="{4A639EDD-69BC-DAAB-DA89-0D00721F1E3E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1" creationId="{758EB67D-CAC0-5D19-8491-814480F23DA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2" creationId="{37AFF761-33D4-DE9E-4153-9265181CAE7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3" creationId="{2CAC3736-3C59-735A-6AC1-1FAFFE28158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4" creationId="{F97BF074-724D-23D0-0F9F-6FD77167EEEE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5" creationId="{3A4E1126-8DAC-1D00-3140-24D587C7545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6" creationId="{5BA394A8-933C-EF7C-1AA8-9635BA619B49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7" creationId="{5EE549E0-97C4-23F5-29B7-98EDBBE852F4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8" creationId="{46EDCF32-591E-8605-56FB-54DF20AD4729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19" creationId="{F3CAB880-0E06-A0E4-B832-2D131BD1D2A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0" creationId="{F095AD55-0620-BA87-A007-B5428BAF7EA8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1" creationId="{A3CB0C9C-79DD-1AA1-2D75-EA7D40CD8423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2" creationId="{9FC1AAA7-0C8E-0524-8749-3625BEBD2B13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3" creationId="{293AD7CF-4994-8D89-FA60-1236C72A29AA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4" creationId="{9F5A63CB-836D-DBA6-CAB8-0499CA1C991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5" creationId="{EE5166D1-7E08-3689-3B47-F60FB3E8A1A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6" creationId="{75EFB5DF-1D5E-C819-85D0-CA4520D598F9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7" creationId="{D7C4E85E-BEC1-B92E-E540-FAE297BF8B58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8" creationId="{15BA181C-AB20-FB0F-E4A9-9C3EBE50112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29" creationId="{67A83B23-F647-84B3-6DE2-768A62D4418F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0" creationId="{1E850047-6F27-44AA-6FD7-D727E5C06DB5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1" creationId="{E4A713AC-DC60-B5F7-4497-2EF16B7CE1F3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2" creationId="{32D74B29-463A-EFB4-42BF-F8195D904AE4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3" creationId="{5972B254-80EA-0353-C94C-1AAD32DAF804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4" creationId="{E4324D16-AA86-6D21-B708-870642136A21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5" creationId="{A0430472-8CA4-B7C9-6F1F-088733DB625C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6" creationId="{E438B882-3408-0A19-B38C-A07E295C3CA4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7" creationId="{8A2CF7A6-53DA-FB3C-4A5C-44D6214FE0E6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8" creationId="{22E270DD-7CB6-2188-8441-06187590C1E0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39" creationId="{7CBFDBB0-4B65-FECF-23E8-77D7C44B114E}"/>
          </ac:spMkLst>
        </pc:spChg>
        <pc:spChg chg="mod">
          <ac:chgData name="Edi Ubido" userId="a3ce4fc8-673e-41d4-af1b-61ed79f7e40d" providerId="ADAL" clId="{FD6185E7-A776-4769-B693-292B4E4B439C}" dt="2022-09-26T07:31:34.730" v="362" actId="208"/>
          <ac:spMkLst>
            <pc:docMk/>
            <pc:sldMk cId="4222387055" sldId="324"/>
            <ac:spMk id="240" creationId="{9C04A5FB-A294-BAE3-5E75-AD613DAB029F}"/>
          </ac:spMkLst>
        </pc:spChg>
        <pc:spChg chg="add mod">
          <ac:chgData name="Edi Ubido" userId="a3ce4fc8-673e-41d4-af1b-61ed79f7e40d" providerId="ADAL" clId="{FD6185E7-A776-4769-B693-292B4E4B439C}" dt="2022-09-26T07:31:05.650" v="358" actId="571"/>
          <ac:spMkLst>
            <pc:docMk/>
            <pc:sldMk cId="4222387055" sldId="324"/>
            <ac:spMk id="241" creationId="{44CB50D4-1DBC-5EEC-115C-2B16D65759C1}"/>
          </ac:spMkLst>
        </pc:spChg>
        <pc:spChg chg="add mod">
          <ac:chgData name="Edi Ubido" userId="a3ce4fc8-673e-41d4-af1b-61ed79f7e40d" providerId="ADAL" clId="{FD6185E7-A776-4769-B693-292B4E4B439C}" dt="2022-09-26T07:31:05.650" v="358" actId="571"/>
          <ac:spMkLst>
            <pc:docMk/>
            <pc:sldMk cId="4222387055" sldId="324"/>
            <ac:spMk id="242" creationId="{066E87FD-A854-92F9-3CAC-CF9AB20B379A}"/>
          </ac:spMkLst>
        </pc:spChg>
        <pc:spChg chg="add mod">
          <ac:chgData name="Edi Ubido" userId="a3ce4fc8-673e-41d4-af1b-61ed79f7e40d" providerId="ADAL" clId="{FD6185E7-A776-4769-B693-292B4E4B439C}" dt="2022-09-26T07:31:05.650" v="358" actId="571"/>
          <ac:spMkLst>
            <pc:docMk/>
            <pc:sldMk cId="4222387055" sldId="324"/>
            <ac:spMk id="243" creationId="{282FEB88-1E30-9A5E-0E6B-128757AE5722}"/>
          </ac:spMkLst>
        </pc:spChg>
        <pc:spChg chg="add del mod">
          <ac:chgData name="Edi Ubido" userId="a3ce4fc8-673e-41d4-af1b-61ed79f7e40d" providerId="ADAL" clId="{FD6185E7-A776-4769-B693-292B4E4B439C}" dt="2022-09-26T07:32:30.676" v="402" actId="767"/>
          <ac:spMkLst>
            <pc:docMk/>
            <pc:sldMk cId="4222387055" sldId="324"/>
            <ac:spMk id="248" creationId="{5DE76737-DF0E-914C-CD93-AD82F0660293}"/>
          </ac:spMkLst>
        </pc:spChg>
        <pc:spChg chg="add mod">
          <ac:chgData name="Edi Ubido" userId="a3ce4fc8-673e-41d4-af1b-61ed79f7e40d" providerId="ADAL" clId="{FD6185E7-A776-4769-B693-292B4E4B439C}" dt="2022-09-26T07:33:00.716" v="459" actId="14100"/>
          <ac:spMkLst>
            <pc:docMk/>
            <pc:sldMk cId="4222387055" sldId="324"/>
            <ac:spMk id="249" creationId="{AA57C819-E674-2212-CC51-D4C541C219D1}"/>
          </ac:spMkLst>
        </pc:spChg>
        <pc:grpChg chg="add mod">
          <ac:chgData name="Edi Ubido" userId="a3ce4fc8-673e-41d4-af1b-61ed79f7e40d" providerId="ADAL" clId="{FD6185E7-A776-4769-B693-292B4E4B439C}" dt="2022-09-26T07:27:40.189" v="332" actId="1076"/>
          <ac:grpSpMkLst>
            <pc:docMk/>
            <pc:sldMk cId="4222387055" sldId="324"/>
            <ac:grpSpMk id="34" creationId="{9F001777-6D21-F9AA-1617-95EE20F53B2F}"/>
          </ac:grpSpMkLst>
        </pc:grpChg>
        <pc:grpChg chg="add mod">
          <ac:chgData name="Edi Ubido" userId="a3ce4fc8-673e-41d4-af1b-61ed79f7e40d" providerId="ADAL" clId="{FD6185E7-A776-4769-B693-292B4E4B439C}" dt="2022-09-26T07:30:15.439" v="349" actId="164"/>
          <ac:grpSpMkLst>
            <pc:docMk/>
            <pc:sldMk cId="4222387055" sldId="324"/>
            <ac:grpSpMk id="76" creationId="{F2E5B6FE-5566-7C09-E01D-B86A55D4BC2D}"/>
          </ac:grpSpMkLst>
        </pc:grpChg>
        <pc:grpChg chg="add mod">
          <ac:chgData name="Edi Ubido" userId="a3ce4fc8-673e-41d4-af1b-61ed79f7e40d" providerId="ADAL" clId="{FD6185E7-A776-4769-B693-292B4E4B439C}" dt="2022-09-26T07:30:15.439" v="349" actId="164"/>
          <ac:grpSpMkLst>
            <pc:docMk/>
            <pc:sldMk cId="4222387055" sldId="324"/>
            <ac:grpSpMk id="117" creationId="{C93B087B-A34D-8F80-BB8D-348E2218F220}"/>
          </ac:grpSpMkLst>
        </pc:grpChg>
        <pc:grpChg chg="add mod">
          <ac:chgData name="Edi Ubido" userId="a3ce4fc8-673e-41d4-af1b-61ed79f7e40d" providerId="ADAL" clId="{FD6185E7-A776-4769-B693-292B4E4B439C}" dt="2022-09-26T07:30:15.439" v="349" actId="164"/>
          <ac:grpSpMkLst>
            <pc:docMk/>
            <pc:sldMk cId="4222387055" sldId="324"/>
            <ac:grpSpMk id="158" creationId="{17A9FE23-6A1E-F849-9C72-4B7037A206E6}"/>
          </ac:grpSpMkLst>
        </pc:grpChg>
        <pc:grpChg chg="add mod">
          <ac:chgData name="Edi Ubido" userId="a3ce4fc8-673e-41d4-af1b-61ed79f7e40d" providerId="ADAL" clId="{FD6185E7-A776-4769-B693-292B4E4B439C}" dt="2022-09-26T07:30:21.113" v="352" actId="1076"/>
          <ac:grpSpMkLst>
            <pc:docMk/>
            <pc:sldMk cId="4222387055" sldId="324"/>
            <ac:grpSpMk id="199" creationId="{C336DFAA-0809-FB77-971B-0B7BEE90481C}"/>
          </ac:grpSpMkLst>
        </pc:grpChg>
        <pc:grpChg chg="add mod">
          <ac:chgData name="Edi Ubido" userId="a3ce4fc8-673e-41d4-af1b-61ed79f7e40d" providerId="ADAL" clId="{FD6185E7-A776-4769-B693-292B4E4B439C}" dt="2022-09-26T07:31:43.021" v="365" actId="14100"/>
          <ac:grpSpMkLst>
            <pc:docMk/>
            <pc:sldMk cId="4222387055" sldId="324"/>
            <ac:grpSpMk id="200" creationId="{B3B47550-5705-2E25-EC7A-075AF6CE23FA}"/>
          </ac:grpSpMkLst>
        </pc:grpChg>
        <pc:cxnChg chg="add mod">
          <ac:chgData name="Edi Ubido" userId="a3ce4fc8-673e-41d4-af1b-61ed79f7e40d" providerId="ADAL" clId="{FD6185E7-A776-4769-B693-292B4E4B439C}" dt="2022-09-26T07:32:31.085" v="403" actId="1582"/>
          <ac:cxnSpMkLst>
            <pc:docMk/>
            <pc:sldMk cId="4222387055" sldId="324"/>
            <ac:cxnSpMk id="245" creationId="{901B5C09-222F-D87F-1327-DC9A5FA7F671}"/>
          </ac:cxnSpMkLst>
        </pc:cxnChg>
      </pc:sldChg>
      <pc:sldChg chg="addSp delSp modSp add mod">
        <pc:chgData name="Edi Ubido" userId="a3ce4fc8-673e-41d4-af1b-61ed79f7e40d" providerId="ADAL" clId="{FD6185E7-A776-4769-B693-292B4E4B439C}" dt="2022-09-26T07:46:23.133" v="731" actId="478"/>
        <pc:sldMkLst>
          <pc:docMk/>
          <pc:sldMk cId="3244023357" sldId="325"/>
        </pc:sldMkLst>
        <pc:spChg chg="add mod">
          <ac:chgData name="Edi Ubido" userId="a3ce4fc8-673e-41d4-af1b-61ed79f7e40d" providerId="ADAL" clId="{FD6185E7-A776-4769-B693-292B4E4B439C}" dt="2022-09-26T07:35:01.564" v="515" actId="1076"/>
          <ac:spMkLst>
            <pc:docMk/>
            <pc:sldMk cId="3244023357" sldId="325"/>
            <ac:spMk id="35" creationId="{6FED7226-13FF-F723-4B33-F98D1CA22618}"/>
          </ac:spMkLst>
        </pc:spChg>
        <pc:spChg chg="del">
          <ac:chgData name="Edi Ubido" userId="a3ce4fc8-673e-41d4-af1b-61ed79f7e40d" providerId="ADAL" clId="{FD6185E7-A776-4769-B693-292B4E4B439C}" dt="2022-09-26T07:33:13.082" v="461" actId="478"/>
          <ac:spMkLst>
            <pc:docMk/>
            <pc:sldMk cId="3244023357" sldId="325"/>
            <ac:spMk id="249" creationId="{AA57C819-E674-2212-CC51-D4C541C219D1}"/>
          </ac:spMkLst>
        </pc:spChg>
        <pc:grpChg chg="del">
          <ac:chgData name="Edi Ubido" userId="a3ce4fc8-673e-41d4-af1b-61ed79f7e40d" providerId="ADAL" clId="{FD6185E7-A776-4769-B693-292B4E4B439C}" dt="2022-09-26T07:46:23.133" v="731" actId="478"/>
          <ac:grpSpMkLst>
            <pc:docMk/>
            <pc:sldMk cId="3244023357" sldId="325"/>
            <ac:grpSpMk id="32" creationId="{7C448117-B20B-66F4-4AC7-8E34737A17DF}"/>
          </ac:grpSpMkLst>
        </pc:grpChg>
        <pc:grpChg chg="del">
          <ac:chgData name="Edi Ubido" userId="a3ce4fc8-673e-41d4-af1b-61ed79f7e40d" providerId="ADAL" clId="{FD6185E7-A776-4769-B693-292B4E4B439C}" dt="2022-09-26T07:33:19.663" v="464" actId="478"/>
          <ac:grpSpMkLst>
            <pc:docMk/>
            <pc:sldMk cId="3244023357" sldId="325"/>
            <ac:grpSpMk id="34" creationId="{9F001777-6D21-F9AA-1617-95EE20F53B2F}"/>
          </ac:grpSpMkLst>
        </pc:grpChg>
        <pc:grpChg chg="del">
          <ac:chgData name="Edi Ubido" userId="a3ce4fc8-673e-41d4-af1b-61ed79f7e40d" providerId="ADAL" clId="{FD6185E7-A776-4769-B693-292B4E4B439C}" dt="2022-09-26T07:33:16.542" v="463" actId="478"/>
          <ac:grpSpMkLst>
            <pc:docMk/>
            <pc:sldMk cId="3244023357" sldId="325"/>
            <ac:grpSpMk id="199" creationId="{C336DFAA-0809-FB77-971B-0B7BEE90481C}"/>
          </ac:grpSpMkLst>
        </pc:grpChg>
        <pc:grpChg chg="del">
          <ac:chgData name="Edi Ubido" userId="a3ce4fc8-673e-41d4-af1b-61ed79f7e40d" providerId="ADAL" clId="{FD6185E7-A776-4769-B693-292B4E4B439C}" dt="2022-09-26T07:33:14.726" v="462" actId="478"/>
          <ac:grpSpMkLst>
            <pc:docMk/>
            <pc:sldMk cId="3244023357" sldId="325"/>
            <ac:grpSpMk id="200" creationId="{B3B47550-5705-2E25-EC7A-075AF6CE23FA}"/>
          </ac:grpSpMkLst>
        </pc:grpChg>
        <pc:cxnChg chg="mod">
          <ac:chgData name="Edi Ubido" userId="a3ce4fc8-673e-41d4-af1b-61ed79f7e40d" providerId="ADAL" clId="{FD6185E7-A776-4769-B693-292B4E4B439C}" dt="2022-09-26T07:46:23.133" v="731" actId="478"/>
          <ac:cxnSpMkLst>
            <pc:docMk/>
            <pc:sldMk cId="3244023357" sldId="325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46:23.133" v="731" actId="478"/>
          <ac:cxnSpMkLst>
            <pc:docMk/>
            <pc:sldMk cId="3244023357" sldId="325"/>
            <ac:cxnSpMk id="21" creationId="{E201E262-3B21-4AA4-6CF7-3373FF324F41}"/>
          </ac:cxnSpMkLst>
        </pc:cxnChg>
        <pc:cxnChg chg="del">
          <ac:chgData name="Edi Ubido" userId="a3ce4fc8-673e-41d4-af1b-61ed79f7e40d" providerId="ADAL" clId="{FD6185E7-A776-4769-B693-292B4E4B439C}" dt="2022-09-26T07:37:02.485" v="524" actId="478"/>
          <ac:cxnSpMkLst>
            <pc:docMk/>
            <pc:sldMk cId="3244023357" sldId="325"/>
            <ac:cxnSpMk id="33" creationId="{CEBEC4F8-B606-B2F2-48E8-2C65235DDFEE}"/>
          </ac:cxnSpMkLst>
        </pc:cxnChg>
        <pc:cxnChg chg="del">
          <ac:chgData name="Edi Ubido" userId="a3ce4fc8-673e-41d4-af1b-61ed79f7e40d" providerId="ADAL" clId="{FD6185E7-A776-4769-B693-292B4E4B439C}" dt="2022-09-26T07:33:13.082" v="461" actId="478"/>
          <ac:cxnSpMkLst>
            <pc:docMk/>
            <pc:sldMk cId="3244023357" sldId="325"/>
            <ac:cxnSpMk id="245" creationId="{901B5C09-222F-D87F-1327-DC9A5FA7F671}"/>
          </ac:cxnSpMkLst>
        </pc:cxnChg>
      </pc:sldChg>
      <pc:sldChg chg="delSp modSp add mod">
        <pc:chgData name="Edi Ubido" userId="a3ce4fc8-673e-41d4-af1b-61ed79f7e40d" providerId="ADAL" clId="{FD6185E7-A776-4769-B693-292B4E4B439C}" dt="2022-09-26T07:46:26.259" v="732" actId="478"/>
        <pc:sldMkLst>
          <pc:docMk/>
          <pc:sldMk cId="120301194" sldId="326"/>
        </pc:sldMkLst>
        <pc:spChg chg="mod">
          <ac:chgData name="Edi Ubido" userId="a3ce4fc8-673e-41d4-af1b-61ed79f7e40d" providerId="ADAL" clId="{FD6185E7-A776-4769-B693-292B4E4B439C}" dt="2022-09-26T07:35:29.796" v="522" actId="20577"/>
          <ac:spMkLst>
            <pc:docMk/>
            <pc:sldMk cId="120301194" sldId="326"/>
            <ac:spMk id="6" creationId="{E361F913-7710-80A5-A0AD-D684E5988A9F}"/>
          </ac:spMkLst>
        </pc:spChg>
        <pc:spChg chg="del">
          <ac:chgData name="Edi Ubido" userId="a3ce4fc8-673e-41d4-af1b-61ed79f7e40d" providerId="ADAL" clId="{FD6185E7-A776-4769-B693-292B4E4B439C}" dt="2022-09-26T07:35:15.015" v="517" actId="478"/>
          <ac:spMkLst>
            <pc:docMk/>
            <pc:sldMk cId="120301194" sldId="326"/>
            <ac:spMk id="35" creationId="{6FED7226-13FF-F723-4B33-F98D1CA22618}"/>
          </ac:spMkLst>
        </pc:spChg>
        <pc:grpChg chg="del">
          <ac:chgData name="Edi Ubido" userId="a3ce4fc8-673e-41d4-af1b-61ed79f7e40d" providerId="ADAL" clId="{FD6185E7-A776-4769-B693-292B4E4B439C}" dt="2022-09-26T07:46:26.259" v="732" actId="478"/>
          <ac:grpSpMkLst>
            <pc:docMk/>
            <pc:sldMk cId="120301194" sldId="326"/>
            <ac:grpSpMk id="32" creationId="{7C448117-B20B-66F4-4AC7-8E34737A17DF}"/>
          </ac:grpSpMkLst>
        </pc:grpChg>
        <pc:cxnChg chg="mod">
          <ac:chgData name="Edi Ubido" userId="a3ce4fc8-673e-41d4-af1b-61ed79f7e40d" providerId="ADAL" clId="{FD6185E7-A776-4769-B693-292B4E4B439C}" dt="2022-09-26T07:46:26.259" v="732" actId="478"/>
          <ac:cxnSpMkLst>
            <pc:docMk/>
            <pc:sldMk cId="120301194" sldId="326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46:26.259" v="732" actId="478"/>
          <ac:cxnSpMkLst>
            <pc:docMk/>
            <pc:sldMk cId="120301194" sldId="326"/>
            <ac:cxnSpMk id="21" creationId="{E201E262-3B21-4AA4-6CF7-3373FF324F41}"/>
          </ac:cxnSpMkLst>
        </pc:cxnChg>
        <pc:cxnChg chg="del">
          <ac:chgData name="Edi Ubido" userId="a3ce4fc8-673e-41d4-af1b-61ed79f7e40d" providerId="ADAL" clId="{FD6185E7-A776-4769-B693-292B4E4B439C}" dt="2022-09-26T07:37:05.783" v="525" actId="478"/>
          <ac:cxnSpMkLst>
            <pc:docMk/>
            <pc:sldMk cId="120301194" sldId="326"/>
            <ac:cxnSpMk id="33" creationId="{CEBEC4F8-B606-B2F2-48E8-2C65235DDFEE}"/>
          </ac:cxnSpMkLst>
        </pc:cxnChg>
      </pc:sldChg>
      <pc:sldChg chg="addSp delSp modSp add mod">
        <pc:chgData name="Edi Ubido" userId="a3ce4fc8-673e-41d4-af1b-61ed79f7e40d" providerId="ADAL" clId="{FD6185E7-A776-4769-B693-292B4E4B439C}" dt="2022-09-26T07:46:28.014" v="733" actId="478"/>
        <pc:sldMkLst>
          <pc:docMk/>
          <pc:sldMk cId="2891100219" sldId="327"/>
        </pc:sldMkLst>
        <pc:spChg chg="add mod">
          <ac:chgData name="Edi Ubido" userId="a3ce4fc8-673e-41d4-af1b-61ed79f7e40d" providerId="ADAL" clId="{FD6185E7-A776-4769-B693-292B4E4B439C}" dt="2022-09-26T07:37:25.593" v="530" actId="1076"/>
          <ac:spMkLst>
            <pc:docMk/>
            <pc:sldMk cId="2891100219" sldId="327"/>
            <ac:spMk id="35" creationId="{96D92894-8181-D8B5-2E6D-50F0F9A18375}"/>
          </ac:spMkLst>
        </pc:spChg>
        <pc:spChg chg="add mod">
          <ac:chgData name="Edi Ubido" userId="a3ce4fc8-673e-41d4-af1b-61ed79f7e40d" providerId="ADAL" clId="{FD6185E7-A776-4769-B693-292B4E4B439C}" dt="2022-09-26T07:37:37.599" v="539" actId="1076"/>
          <ac:spMkLst>
            <pc:docMk/>
            <pc:sldMk cId="2891100219" sldId="327"/>
            <ac:spMk id="36" creationId="{9E2683B0-C522-AF96-C856-43C97EC7BB77}"/>
          </ac:spMkLst>
        </pc:spChg>
        <pc:grpChg chg="del">
          <ac:chgData name="Edi Ubido" userId="a3ce4fc8-673e-41d4-af1b-61ed79f7e40d" providerId="ADAL" clId="{FD6185E7-A776-4769-B693-292B4E4B439C}" dt="2022-09-26T07:46:28.014" v="733" actId="478"/>
          <ac:grpSpMkLst>
            <pc:docMk/>
            <pc:sldMk cId="2891100219" sldId="327"/>
            <ac:grpSpMk id="32" creationId="{7C448117-B20B-66F4-4AC7-8E34737A17DF}"/>
          </ac:grpSpMkLst>
        </pc:grpChg>
        <pc:cxnChg chg="mod">
          <ac:chgData name="Edi Ubido" userId="a3ce4fc8-673e-41d4-af1b-61ed79f7e40d" providerId="ADAL" clId="{FD6185E7-A776-4769-B693-292B4E4B439C}" dt="2022-09-26T07:46:28.014" v="733" actId="478"/>
          <ac:cxnSpMkLst>
            <pc:docMk/>
            <pc:sldMk cId="2891100219" sldId="327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46:28.014" v="733" actId="478"/>
          <ac:cxnSpMkLst>
            <pc:docMk/>
            <pc:sldMk cId="2891100219" sldId="327"/>
            <ac:cxnSpMk id="21" creationId="{E201E262-3B21-4AA4-6CF7-3373FF324F41}"/>
          </ac:cxnSpMkLst>
        </pc:cxnChg>
        <pc:cxnChg chg="mod">
          <ac:chgData name="Edi Ubido" userId="a3ce4fc8-673e-41d4-af1b-61ed79f7e40d" providerId="ADAL" clId="{FD6185E7-A776-4769-B693-292B4E4B439C}" dt="2022-09-26T07:37:13.573" v="528" actId="1076"/>
          <ac:cxnSpMkLst>
            <pc:docMk/>
            <pc:sldMk cId="2891100219" sldId="327"/>
            <ac:cxnSpMk id="33" creationId="{CEBEC4F8-B606-B2F2-48E8-2C65235DDFEE}"/>
          </ac:cxnSpMkLst>
        </pc:cxnChg>
      </pc:sldChg>
      <pc:sldChg chg="addSp delSp modSp add mod">
        <pc:chgData name="Edi Ubido" userId="a3ce4fc8-673e-41d4-af1b-61ed79f7e40d" providerId="ADAL" clId="{FD6185E7-A776-4769-B693-292B4E4B439C}" dt="2022-09-26T07:46:31.422" v="734" actId="478"/>
        <pc:sldMkLst>
          <pc:docMk/>
          <pc:sldMk cId="154524066" sldId="328"/>
        </pc:sldMkLst>
        <pc:spChg chg="del">
          <ac:chgData name="Edi Ubido" userId="a3ce4fc8-673e-41d4-af1b-61ed79f7e40d" providerId="ADAL" clId="{FD6185E7-A776-4769-B693-292B4E4B439C}" dt="2022-09-26T07:38:22.902" v="544" actId="478"/>
          <ac:spMkLst>
            <pc:docMk/>
            <pc:sldMk cId="154524066" sldId="328"/>
            <ac:spMk id="35" creationId="{96D92894-8181-D8B5-2E6D-50F0F9A18375}"/>
          </ac:spMkLst>
        </pc:spChg>
        <pc:spChg chg="del">
          <ac:chgData name="Edi Ubido" userId="a3ce4fc8-673e-41d4-af1b-61ed79f7e40d" providerId="ADAL" clId="{FD6185E7-A776-4769-B693-292B4E4B439C}" dt="2022-09-26T07:38:22.902" v="544" actId="478"/>
          <ac:spMkLst>
            <pc:docMk/>
            <pc:sldMk cId="154524066" sldId="328"/>
            <ac:spMk id="36" creationId="{9E2683B0-C522-AF96-C856-43C97EC7BB7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37" creationId="{12EDC02B-C955-8597-B210-2393E237B129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38" creationId="{7284B390-14C9-3A34-E0FC-C1EC07B7CB53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39" creationId="{318B4679-1D2C-D78D-6FD6-330726A1F8EA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0" creationId="{25981CE2-7B8C-454D-09EF-50253500355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1" creationId="{229F37E9-6161-1C49-EF64-092DB556A5A2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2" creationId="{856A1750-1159-0176-76ED-E2A59B6A9F56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3" creationId="{0A011ED3-5A27-D2EB-BA8E-E16A740D1C45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4" creationId="{1F71ECF4-AC86-5AF0-A081-659DB177DEA3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5" creationId="{ECA91B2E-7ED8-88DA-0BF9-92421C2589D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6" creationId="{17FCAB57-667B-15B1-DD18-3608785C5331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7" creationId="{4506C42F-6504-CEDE-C9ED-5C0082953398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8" creationId="{AF52D789-76BE-951A-101A-4F3D24D6EBA3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49" creationId="{AA90BDDB-2F97-504E-BCDC-6AEECA42C10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0" creationId="{917317DA-77EA-67FC-613D-A10BDF69361E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1" creationId="{6C7C320E-669D-E387-84A2-B8651EC81B7B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2" creationId="{92479ED8-9C80-2201-4517-B0EB9EA20E9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3" creationId="{365600A8-140C-9EAE-6BDA-0743DD276E99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4" creationId="{AF1427F4-31C3-12D0-E7C6-99844FA3CE0B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5" creationId="{0344A55E-320C-E2DA-C003-1CA3B7116718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6" creationId="{A1F06AAE-AD79-C9A3-C2D2-C06EABE62AB1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7" creationId="{7414FF0E-F3A4-F4E5-A0C3-F3CE2A3AEAD5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8" creationId="{9B2D8DA6-7FEE-ECCC-59E5-6726836D343E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59" creationId="{DC7A46E6-8DEF-A8AC-AA4B-0A0675F7C5C9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0" creationId="{3D6A474F-15D8-61E8-B6D0-4751394D3E02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1" creationId="{58801BB8-B183-5496-D291-97B61B0D447E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2" creationId="{C3723587-6C00-C9D5-D942-DB4F6057D50A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3" creationId="{A10F5CF0-9691-75EF-DB55-B0B6B78159F1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4" creationId="{33DB8B08-E189-EF92-BD7A-C8A69AC60CB6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5" creationId="{C320F0E4-3F25-CBFF-DB0F-CE774826B523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6" creationId="{024C2A7C-40BB-517C-C99F-E805FD4A9DC4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7" creationId="{3DC30F66-896D-809C-5A9E-1B71629EF607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8" creationId="{5A434614-AA82-52E1-8933-8D129528F181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69" creationId="{5FE9032B-7BF5-3578-113B-38DDE03DC895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0" creationId="{D43F2599-D9E9-2AD9-7B66-7D6990B7400C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1" creationId="{EBD666FC-6022-4279-E1CC-F6D6B60395EC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2" creationId="{00BDB8EC-E3A8-FB6A-3B31-B2C5883FE0CA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3" creationId="{8EB48071-0A15-E6EB-AB60-4E91CF19B7E0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4" creationId="{A6D51278-FB1B-D9A0-9315-703F2AD763DE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5" creationId="{5BEFE597-32E7-82E2-1462-2E01D5850489}"/>
          </ac:spMkLst>
        </pc:spChg>
        <pc:spChg chg="mod">
          <ac:chgData name="Edi Ubido" userId="a3ce4fc8-673e-41d4-af1b-61ed79f7e40d" providerId="ADAL" clId="{FD6185E7-A776-4769-B693-292B4E4B439C}" dt="2022-09-26T07:37:54.204" v="541"/>
          <ac:spMkLst>
            <pc:docMk/>
            <pc:sldMk cId="154524066" sldId="328"/>
            <ac:spMk id="76" creationId="{8198D813-65C9-B9D8-B93F-1A00D7B58244}"/>
          </ac:spMkLst>
        </pc:spChg>
        <pc:spChg chg="add mod">
          <ac:chgData name="Edi Ubido" userId="a3ce4fc8-673e-41d4-af1b-61ed79f7e40d" providerId="ADAL" clId="{FD6185E7-A776-4769-B693-292B4E4B439C}" dt="2022-09-26T07:38:54.072" v="598" actId="20577"/>
          <ac:spMkLst>
            <pc:docMk/>
            <pc:sldMk cId="154524066" sldId="328"/>
            <ac:spMk id="80" creationId="{DD9EA0A3-BAE4-634D-DE66-752E4E8BB0DA}"/>
          </ac:spMkLst>
        </pc:spChg>
        <pc:grpChg chg="del">
          <ac:chgData name="Edi Ubido" userId="a3ce4fc8-673e-41d4-af1b-61ed79f7e40d" providerId="ADAL" clId="{FD6185E7-A776-4769-B693-292B4E4B439C}" dt="2022-09-26T07:46:31.422" v="734" actId="478"/>
          <ac:grpSpMkLst>
            <pc:docMk/>
            <pc:sldMk cId="154524066" sldId="328"/>
            <ac:grpSpMk id="32" creationId="{7C448117-B20B-66F4-4AC7-8E34737A17DF}"/>
          </ac:grpSpMkLst>
        </pc:grpChg>
        <pc:grpChg chg="add mod">
          <ac:chgData name="Edi Ubido" userId="a3ce4fc8-673e-41d4-af1b-61ed79f7e40d" providerId="ADAL" clId="{FD6185E7-A776-4769-B693-292B4E4B439C}" dt="2022-09-26T07:38:01.567" v="543" actId="1076"/>
          <ac:grpSpMkLst>
            <pc:docMk/>
            <pc:sldMk cId="154524066" sldId="328"/>
            <ac:grpSpMk id="34" creationId="{CABB085B-4E7F-E0FE-5CD3-B1916AF5F29F}"/>
          </ac:grpSpMkLst>
        </pc:grpChg>
        <pc:cxnChg chg="mod">
          <ac:chgData name="Edi Ubido" userId="a3ce4fc8-673e-41d4-af1b-61ed79f7e40d" providerId="ADAL" clId="{FD6185E7-A776-4769-B693-292B4E4B439C}" dt="2022-09-26T07:46:31.422" v="734" actId="478"/>
          <ac:cxnSpMkLst>
            <pc:docMk/>
            <pc:sldMk cId="154524066" sldId="328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46:31.422" v="734" actId="478"/>
          <ac:cxnSpMkLst>
            <pc:docMk/>
            <pc:sldMk cId="154524066" sldId="328"/>
            <ac:cxnSpMk id="21" creationId="{E201E262-3B21-4AA4-6CF7-3373FF324F41}"/>
          </ac:cxnSpMkLst>
        </pc:cxnChg>
        <pc:cxnChg chg="add mod">
          <ac:chgData name="Edi Ubido" userId="a3ce4fc8-673e-41d4-af1b-61ed79f7e40d" providerId="ADAL" clId="{FD6185E7-A776-4769-B693-292B4E4B439C}" dt="2022-09-26T07:38:27.637" v="546" actId="14100"/>
          <ac:cxnSpMkLst>
            <pc:docMk/>
            <pc:sldMk cId="154524066" sldId="328"/>
            <ac:cxnSpMk id="78" creationId="{2495B894-0E89-7102-BB7C-C1CD6F688BCB}"/>
          </ac:cxnSpMkLst>
        </pc:cxnChg>
      </pc:sldChg>
      <pc:sldChg chg="delSp modSp add mod">
        <pc:chgData name="Edi Ubido" userId="a3ce4fc8-673e-41d4-af1b-61ed79f7e40d" providerId="ADAL" clId="{FD6185E7-A776-4769-B693-292B4E4B439C}" dt="2022-09-26T07:46:14.826" v="730" actId="478"/>
        <pc:sldMkLst>
          <pc:docMk/>
          <pc:sldMk cId="598995293" sldId="329"/>
        </pc:sldMkLst>
        <pc:spChg chg="del">
          <ac:chgData name="Edi Ubido" userId="a3ce4fc8-673e-41d4-af1b-61ed79f7e40d" providerId="ADAL" clId="{FD6185E7-A776-4769-B693-292B4E4B439C}" dt="2022-09-26T07:46:10.767" v="728" actId="478"/>
          <ac:spMkLst>
            <pc:docMk/>
            <pc:sldMk cId="598995293" sldId="329"/>
            <ac:spMk id="80" creationId="{DD9EA0A3-BAE4-634D-DE66-752E4E8BB0DA}"/>
          </ac:spMkLst>
        </pc:spChg>
        <pc:grpChg chg="del">
          <ac:chgData name="Edi Ubido" userId="a3ce4fc8-673e-41d4-af1b-61ed79f7e40d" providerId="ADAL" clId="{FD6185E7-A776-4769-B693-292B4E4B439C}" dt="2022-09-26T07:46:14.826" v="730" actId="478"/>
          <ac:grpSpMkLst>
            <pc:docMk/>
            <pc:sldMk cId="598995293" sldId="329"/>
            <ac:grpSpMk id="32" creationId="{7C448117-B20B-66F4-4AC7-8E34737A17DF}"/>
          </ac:grpSpMkLst>
        </pc:grpChg>
        <pc:grpChg chg="del">
          <ac:chgData name="Edi Ubido" userId="a3ce4fc8-673e-41d4-af1b-61ed79f7e40d" providerId="ADAL" clId="{FD6185E7-A776-4769-B693-292B4E4B439C}" dt="2022-09-26T07:46:09.124" v="727" actId="478"/>
          <ac:grpSpMkLst>
            <pc:docMk/>
            <pc:sldMk cId="598995293" sldId="329"/>
            <ac:grpSpMk id="34" creationId="{CABB085B-4E7F-E0FE-5CD3-B1916AF5F29F}"/>
          </ac:grpSpMkLst>
        </pc:grpChg>
        <pc:cxnChg chg="mod">
          <ac:chgData name="Edi Ubido" userId="a3ce4fc8-673e-41d4-af1b-61ed79f7e40d" providerId="ADAL" clId="{FD6185E7-A776-4769-B693-292B4E4B439C}" dt="2022-09-26T07:46:14.826" v="730" actId="478"/>
          <ac:cxnSpMkLst>
            <pc:docMk/>
            <pc:sldMk cId="598995293" sldId="329"/>
            <ac:cxnSpMk id="11" creationId="{53FA8F75-A990-12AD-C5F2-C8C2D9EEA750}"/>
          </ac:cxnSpMkLst>
        </pc:cxnChg>
        <pc:cxnChg chg="mod">
          <ac:chgData name="Edi Ubido" userId="a3ce4fc8-673e-41d4-af1b-61ed79f7e40d" providerId="ADAL" clId="{FD6185E7-A776-4769-B693-292B4E4B439C}" dt="2022-09-26T07:46:14.826" v="730" actId="478"/>
          <ac:cxnSpMkLst>
            <pc:docMk/>
            <pc:sldMk cId="598995293" sldId="329"/>
            <ac:cxnSpMk id="21" creationId="{E201E262-3B21-4AA4-6CF7-3373FF324F41}"/>
          </ac:cxnSpMkLst>
        </pc:cxnChg>
        <pc:cxnChg chg="del">
          <ac:chgData name="Edi Ubido" userId="a3ce4fc8-673e-41d4-af1b-61ed79f7e40d" providerId="ADAL" clId="{FD6185E7-A776-4769-B693-292B4E4B439C}" dt="2022-09-26T07:46:11.744" v="729" actId="478"/>
          <ac:cxnSpMkLst>
            <pc:docMk/>
            <pc:sldMk cId="598995293" sldId="329"/>
            <ac:cxnSpMk id="78" creationId="{2495B894-0E89-7102-BB7C-C1CD6F688BCB}"/>
          </ac:cxnSpMkLst>
        </pc:cxnChg>
      </pc:sldChg>
      <pc:sldChg chg="addSp delSp modSp new mod ord">
        <pc:chgData name="Edi Ubido" userId="a3ce4fc8-673e-41d4-af1b-61ed79f7e40d" providerId="ADAL" clId="{FD6185E7-A776-4769-B693-292B4E4B439C}" dt="2022-09-27T11:10:33.612" v="1113" actId="20577"/>
        <pc:sldMkLst>
          <pc:docMk/>
          <pc:sldMk cId="1437660717" sldId="330"/>
        </pc:sldMkLst>
        <pc:spChg chg="add del mod">
          <ac:chgData name="Edi Ubido" userId="a3ce4fc8-673e-41d4-af1b-61ed79f7e40d" providerId="ADAL" clId="{FD6185E7-A776-4769-B693-292B4E4B439C}" dt="2022-09-27T11:10:21.100" v="1106" actId="478"/>
          <ac:spMkLst>
            <pc:docMk/>
            <pc:sldMk cId="1437660717" sldId="330"/>
            <ac:spMk id="2" creationId="{12198894-1780-F448-6A42-C631CB152C93}"/>
          </ac:spMkLst>
        </pc:spChg>
        <pc:spChg chg="add del mod">
          <ac:chgData name="Edi Ubido" userId="a3ce4fc8-673e-41d4-af1b-61ed79f7e40d" providerId="ADAL" clId="{FD6185E7-A776-4769-B693-292B4E4B439C}" dt="2022-09-26T09:36:09.321" v="747" actId="478"/>
          <ac:spMkLst>
            <pc:docMk/>
            <pc:sldMk cId="1437660717" sldId="330"/>
            <ac:spMk id="2" creationId="{2B7E380B-F8CD-49FE-EDE1-315D39568AC6}"/>
          </ac:spMkLst>
        </pc:spChg>
        <pc:spChg chg="add del">
          <ac:chgData name="Edi Ubido" userId="a3ce4fc8-673e-41d4-af1b-61ed79f7e40d" providerId="ADAL" clId="{FD6185E7-A776-4769-B693-292B4E4B439C}" dt="2022-09-26T09:36:00.891" v="742" actId="478"/>
          <ac:spMkLst>
            <pc:docMk/>
            <pc:sldMk cId="1437660717" sldId="330"/>
            <ac:spMk id="3" creationId="{1C456B79-46A9-858B-F4FA-ADAD77E8219D}"/>
          </ac:spMkLst>
        </pc:spChg>
        <pc:spChg chg="add">
          <ac:chgData name="Edi Ubido" userId="a3ce4fc8-673e-41d4-af1b-61ed79f7e40d" providerId="ADAL" clId="{FD6185E7-A776-4769-B693-292B4E4B439C}" dt="2022-09-27T10:55:29.701" v="928" actId="11529"/>
          <ac:spMkLst>
            <pc:docMk/>
            <pc:sldMk cId="1437660717" sldId="330"/>
            <ac:spMk id="3" creationId="{ACB8AC8C-1850-BDC5-8158-59FB3B581463}"/>
          </ac:spMkLst>
        </pc:spChg>
        <pc:spChg chg="add mod">
          <ac:chgData name="Edi Ubido" userId="a3ce4fc8-673e-41d4-af1b-61ed79f7e40d" providerId="ADAL" clId="{FD6185E7-A776-4769-B693-292B4E4B439C}" dt="2022-09-27T11:10:19.707" v="1105" actId="1076"/>
          <ac:spMkLst>
            <pc:docMk/>
            <pc:sldMk cId="1437660717" sldId="330"/>
            <ac:spMk id="4" creationId="{8D2C50B2-07F9-5C85-254C-EC5DE9DB2126}"/>
          </ac:spMkLst>
        </pc:spChg>
        <pc:spChg chg="add del mod">
          <ac:chgData name="Edi Ubido" userId="a3ce4fc8-673e-41d4-af1b-61ed79f7e40d" providerId="ADAL" clId="{FD6185E7-A776-4769-B693-292B4E4B439C}" dt="2022-09-26T09:36:08.714" v="746" actId="478"/>
          <ac:spMkLst>
            <pc:docMk/>
            <pc:sldMk cId="1437660717" sldId="330"/>
            <ac:spMk id="4" creationId="{B0F76480-3A87-0A86-0712-C1CA5BD76457}"/>
          </ac:spMkLst>
        </pc:spChg>
        <pc:spChg chg="add mod">
          <ac:chgData name="Edi Ubido" userId="a3ce4fc8-673e-41d4-af1b-61ed79f7e40d" providerId="ADAL" clId="{FD6185E7-A776-4769-B693-292B4E4B439C}" dt="2022-09-27T11:10:33.612" v="1113" actId="20577"/>
          <ac:spMkLst>
            <pc:docMk/>
            <pc:sldMk cId="1437660717" sldId="330"/>
            <ac:spMk id="5" creationId="{40444803-7671-18B6-D759-98E8F974A9A5}"/>
          </ac:spMkLst>
        </pc:spChg>
        <pc:spChg chg="add del">
          <ac:chgData name="Edi Ubido" userId="a3ce4fc8-673e-41d4-af1b-61ed79f7e40d" providerId="ADAL" clId="{FD6185E7-A776-4769-B693-292B4E4B439C}" dt="2022-09-26T09:36:19.865" v="749" actId="478"/>
          <ac:spMkLst>
            <pc:docMk/>
            <pc:sldMk cId="1437660717" sldId="330"/>
            <ac:spMk id="5" creationId="{A9223DE7-3BC3-BA35-D477-D537A822F1DA}"/>
          </ac:spMkLst>
        </pc:spChg>
        <pc:spChg chg="add del mod">
          <ac:chgData name="Edi Ubido" userId="a3ce4fc8-673e-41d4-af1b-61ed79f7e40d" providerId="ADAL" clId="{FD6185E7-A776-4769-B693-292B4E4B439C}" dt="2022-09-26T09:36:40.682" v="752" actId="478"/>
          <ac:spMkLst>
            <pc:docMk/>
            <pc:sldMk cId="1437660717" sldId="330"/>
            <ac:spMk id="6" creationId="{1F38AA6D-889D-8088-DECC-DDD68B986A50}"/>
          </ac:spMkLst>
        </pc:spChg>
        <pc:spChg chg="add del mod">
          <ac:chgData name="Edi Ubido" userId="a3ce4fc8-673e-41d4-af1b-61ed79f7e40d" providerId="ADAL" clId="{FD6185E7-A776-4769-B693-292B4E4B439C}" dt="2022-09-26T09:36:48.090" v="755" actId="478"/>
          <ac:spMkLst>
            <pc:docMk/>
            <pc:sldMk cId="1437660717" sldId="330"/>
            <ac:spMk id="7" creationId="{40022EDE-A8DE-D6C4-A7DB-DFE6622A3EAB}"/>
          </ac:spMkLst>
        </pc:spChg>
        <pc:spChg chg="add mod">
          <ac:chgData name="Edi Ubido" userId="a3ce4fc8-673e-41d4-af1b-61ed79f7e40d" providerId="ADAL" clId="{FD6185E7-A776-4769-B693-292B4E4B439C}" dt="2022-09-26T09:39:24.413" v="770" actId="164"/>
          <ac:spMkLst>
            <pc:docMk/>
            <pc:sldMk cId="1437660717" sldId="330"/>
            <ac:spMk id="8" creationId="{BACD49CB-8045-A1C1-39C6-2452CDDFDBAC}"/>
          </ac:spMkLst>
        </pc:spChg>
        <pc:spChg chg="add mod ord">
          <ac:chgData name="Edi Ubido" userId="a3ce4fc8-673e-41d4-af1b-61ed79f7e40d" providerId="ADAL" clId="{FD6185E7-A776-4769-B693-292B4E4B439C}" dt="2022-09-26T09:39:24.413" v="770" actId="164"/>
          <ac:spMkLst>
            <pc:docMk/>
            <pc:sldMk cId="1437660717" sldId="330"/>
            <ac:spMk id="9" creationId="{346E5D60-4B8C-A83D-D628-0413B5763570}"/>
          </ac:spMkLst>
        </pc:spChg>
        <pc:grpChg chg="add del mod">
          <ac:chgData name="Edi Ubido" userId="a3ce4fc8-673e-41d4-af1b-61ed79f7e40d" providerId="ADAL" clId="{FD6185E7-A776-4769-B693-292B4E4B439C}" dt="2022-09-26T11:49:01.065" v="780" actId="478"/>
          <ac:grpSpMkLst>
            <pc:docMk/>
            <pc:sldMk cId="1437660717" sldId="330"/>
            <ac:grpSpMk id="10" creationId="{129F3FD2-DCA3-E467-665D-E682DE59E3E3}"/>
          </ac:grpSpMkLst>
        </pc:grpChg>
        <pc:picChg chg="add mod modCrop">
          <ac:chgData name="Edi Ubido" userId="a3ce4fc8-673e-41d4-af1b-61ed79f7e40d" providerId="ADAL" clId="{FD6185E7-A776-4769-B693-292B4E4B439C}" dt="2022-09-27T11:10:16.526" v="1104" actId="1076"/>
          <ac:picMkLst>
            <pc:docMk/>
            <pc:sldMk cId="1437660717" sldId="330"/>
            <ac:picMk id="12" creationId="{ACE6E420-D3BC-F0D2-21F1-1A4F73BA618C}"/>
          </ac:picMkLst>
        </pc:picChg>
        <pc:picChg chg="add mod modCrop">
          <ac:chgData name="Edi Ubido" userId="a3ce4fc8-673e-41d4-af1b-61ed79f7e40d" providerId="ADAL" clId="{FD6185E7-A776-4769-B693-292B4E4B439C}" dt="2022-09-26T11:50:20.483" v="914" actId="29295"/>
          <ac:picMkLst>
            <pc:docMk/>
            <pc:sldMk cId="1437660717" sldId="330"/>
            <ac:picMk id="14" creationId="{46C5C322-D3DC-7BE7-046B-EBA32C806FB1}"/>
          </ac:picMkLst>
        </pc:picChg>
      </pc:sldChg>
      <pc:sldChg chg="addSp modSp new mod ord">
        <pc:chgData name="Edi Ubido" userId="a3ce4fc8-673e-41d4-af1b-61ed79f7e40d" providerId="ADAL" clId="{FD6185E7-A776-4769-B693-292B4E4B439C}" dt="2022-09-27T11:09:44.246" v="1086"/>
        <pc:sldMkLst>
          <pc:docMk/>
          <pc:sldMk cId="348309983" sldId="331"/>
        </pc:sldMkLst>
        <pc:spChg chg="add mod">
          <ac:chgData name="Edi Ubido" userId="a3ce4fc8-673e-41d4-af1b-61ed79f7e40d" providerId="ADAL" clId="{FD6185E7-A776-4769-B693-292B4E4B439C}" dt="2022-09-27T10:56:16.607" v="939"/>
          <ac:spMkLst>
            <pc:docMk/>
            <pc:sldMk cId="348309983" sldId="331"/>
            <ac:spMk id="4" creationId="{0739FB41-DF18-B63D-EFFC-1FE05F7F99C7}"/>
          </ac:spMkLst>
        </pc:spChg>
        <pc:picChg chg="add mod modCrop">
          <ac:chgData name="Edi Ubido" userId="a3ce4fc8-673e-41d4-af1b-61ed79f7e40d" providerId="ADAL" clId="{FD6185E7-A776-4769-B693-292B4E4B439C}" dt="2022-09-27T10:56:13.061" v="938" actId="1076"/>
          <ac:picMkLst>
            <pc:docMk/>
            <pc:sldMk cId="348309983" sldId="331"/>
            <ac:picMk id="3" creationId="{3CB5B688-CFDE-7C73-6122-983F61489E9D}"/>
          </ac:picMkLst>
        </pc:picChg>
        <pc:cxnChg chg="add mod">
          <ac:chgData name="Edi Ubido" userId="a3ce4fc8-673e-41d4-af1b-61ed79f7e40d" providerId="ADAL" clId="{FD6185E7-A776-4769-B693-292B4E4B439C}" dt="2022-09-27T10:56:27.029" v="941" actId="208"/>
          <ac:cxnSpMkLst>
            <pc:docMk/>
            <pc:sldMk cId="348309983" sldId="331"/>
            <ac:cxnSpMk id="6" creationId="{A2495F76-C6EA-C6C0-0632-C98F5DB33298}"/>
          </ac:cxnSpMkLst>
        </pc:cxnChg>
      </pc:sldChg>
      <pc:sldChg chg="addSp delSp new del mod">
        <pc:chgData name="Edi Ubido" userId="a3ce4fc8-673e-41d4-af1b-61ed79f7e40d" providerId="ADAL" clId="{FD6185E7-A776-4769-B693-292B4E4B439C}" dt="2022-09-27T10:47:14.301" v="919" actId="47"/>
        <pc:sldMkLst>
          <pc:docMk/>
          <pc:sldMk cId="1135341357" sldId="331"/>
        </pc:sldMkLst>
        <pc:picChg chg="add del">
          <ac:chgData name="Edi Ubido" userId="a3ce4fc8-673e-41d4-af1b-61ed79f7e40d" providerId="ADAL" clId="{FD6185E7-A776-4769-B693-292B4E4B439C}" dt="2022-09-27T10:47:13.436" v="918" actId="478"/>
          <ac:picMkLst>
            <pc:docMk/>
            <pc:sldMk cId="1135341357" sldId="331"/>
            <ac:picMk id="3" creationId="{43D9AEEA-67B4-727D-6618-91E2DDC9F566}"/>
          </ac:picMkLst>
        </pc:picChg>
      </pc:sldChg>
      <pc:sldChg chg="addSp delSp modSp add del mod ord">
        <pc:chgData name="Edi Ubido" userId="a3ce4fc8-673e-41d4-af1b-61ed79f7e40d" providerId="ADAL" clId="{FD6185E7-A776-4769-B693-292B4E4B439C}" dt="2022-09-27T07:32:28.616" v="915" actId="47"/>
        <pc:sldMkLst>
          <pc:docMk/>
          <pc:sldMk cId="1955503999" sldId="331"/>
        </pc:sldMkLst>
        <pc:grpChg chg="del">
          <ac:chgData name="Edi Ubido" userId="a3ce4fc8-673e-41d4-af1b-61ed79f7e40d" providerId="ADAL" clId="{FD6185E7-A776-4769-B693-292B4E4B439C}" dt="2022-09-26T10:38:09.401" v="774" actId="478"/>
          <ac:grpSpMkLst>
            <pc:docMk/>
            <pc:sldMk cId="1955503999" sldId="331"/>
            <ac:grpSpMk id="10" creationId="{129F3FD2-DCA3-E467-665D-E682DE59E3E3}"/>
          </ac:grpSpMkLst>
        </pc:grpChg>
        <pc:picChg chg="add mod">
          <ac:chgData name="Edi Ubido" userId="a3ce4fc8-673e-41d4-af1b-61ed79f7e40d" providerId="ADAL" clId="{FD6185E7-A776-4769-B693-292B4E4B439C}" dt="2022-09-26T10:38:18.057" v="779" actId="1076"/>
          <ac:picMkLst>
            <pc:docMk/>
            <pc:sldMk cId="1955503999" sldId="331"/>
            <ac:picMk id="3" creationId="{A3C4FF43-04DB-42CB-7F95-9BC7829C62D0}"/>
          </ac:picMkLst>
        </pc:picChg>
      </pc:sldChg>
      <pc:sldChg chg="addSp delSp modSp add mod ord">
        <pc:chgData name="Edi Ubido" userId="a3ce4fc8-673e-41d4-af1b-61ed79f7e40d" providerId="ADAL" clId="{FD6185E7-A776-4769-B693-292B4E4B439C}" dt="2022-09-27T11:09:42.504" v="1084"/>
        <pc:sldMkLst>
          <pc:docMk/>
          <pc:sldMk cId="787019625" sldId="332"/>
        </pc:sldMkLst>
        <pc:spChg chg="del">
          <ac:chgData name="Edi Ubido" userId="a3ce4fc8-673e-41d4-af1b-61ed79f7e40d" providerId="ADAL" clId="{FD6185E7-A776-4769-B693-292B4E4B439C}" dt="2022-09-27T10:55:34.605" v="931" actId="478"/>
          <ac:spMkLst>
            <pc:docMk/>
            <pc:sldMk cId="787019625" sldId="332"/>
            <ac:spMk id="2" creationId="{12198894-1780-F448-6A42-C631CB152C93}"/>
          </ac:spMkLst>
        </pc:spChg>
        <pc:spChg chg="mod">
          <ac:chgData name="Edi Ubido" userId="a3ce4fc8-673e-41d4-af1b-61ed79f7e40d" providerId="ADAL" clId="{FD6185E7-A776-4769-B693-292B4E4B439C}" dt="2022-09-27T10:55:36.187" v="932" actId="1076"/>
          <ac:spMkLst>
            <pc:docMk/>
            <pc:sldMk cId="787019625" sldId="332"/>
            <ac:spMk id="3" creationId="{ACB8AC8C-1850-BDC5-8158-59FB3B581463}"/>
          </ac:spMkLst>
        </pc:spChg>
        <pc:picChg chg="del">
          <ac:chgData name="Edi Ubido" userId="a3ce4fc8-673e-41d4-af1b-61ed79f7e40d" providerId="ADAL" clId="{FD6185E7-A776-4769-B693-292B4E4B439C}" dt="2022-09-27T10:55:33.771" v="930" actId="478"/>
          <ac:picMkLst>
            <pc:docMk/>
            <pc:sldMk cId="787019625" sldId="332"/>
            <ac:picMk id="12" creationId="{ACE6E420-D3BC-F0D2-21F1-1A4F73BA618C}"/>
          </ac:picMkLst>
        </pc:picChg>
        <pc:cxnChg chg="add mod">
          <ac:chgData name="Edi Ubido" userId="a3ce4fc8-673e-41d4-af1b-61ed79f7e40d" providerId="ADAL" clId="{FD6185E7-A776-4769-B693-292B4E4B439C}" dt="2022-09-27T10:55:58.178" v="936" actId="1076"/>
          <ac:cxnSpMkLst>
            <pc:docMk/>
            <pc:sldMk cId="787019625" sldId="332"/>
            <ac:cxnSpMk id="5" creationId="{E9C56F46-8571-14C8-E6AE-16EE746E26A4}"/>
          </ac:cxnSpMkLst>
        </pc:cxnChg>
      </pc:sldChg>
      <pc:sldChg chg="addSp modSp new mod">
        <pc:chgData name="Edi Ubido" userId="a3ce4fc8-673e-41d4-af1b-61ed79f7e40d" providerId="ADAL" clId="{FD6185E7-A776-4769-B693-292B4E4B439C}" dt="2022-09-27T11:00:54.526" v="1038" actId="14100"/>
        <pc:sldMkLst>
          <pc:docMk/>
          <pc:sldMk cId="3124538185" sldId="333"/>
        </pc:sldMkLst>
        <pc:spChg chg="add mod">
          <ac:chgData name="Edi Ubido" userId="a3ce4fc8-673e-41d4-af1b-61ed79f7e40d" providerId="ADAL" clId="{FD6185E7-A776-4769-B693-292B4E4B439C}" dt="2022-09-27T11:00:54.526" v="1038" actId="14100"/>
          <ac:spMkLst>
            <pc:docMk/>
            <pc:sldMk cId="3124538185" sldId="333"/>
            <ac:spMk id="2" creationId="{49425B6A-A3B5-88E7-26C6-9AE37ECFA717}"/>
          </ac:spMkLst>
        </pc:spChg>
      </pc:sldChg>
      <pc:sldChg chg="addSp modSp new mod">
        <pc:chgData name="Edi Ubido" userId="a3ce4fc8-673e-41d4-af1b-61ed79f7e40d" providerId="ADAL" clId="{FD6185E7-A776-4769-B693-292B4E4B439C}" dt="2022-09-27T11:02:36.884" v="1046" actId="11529"/>
        <pc:sldMkLst>
          <pc:docMk/>
          <pc:sldMk cId="1963990096" sldId="334"/>
        </pc:sldMkLst>
        <pc:picChg chg="add mod modCrop">
          <ac:chgData name="Edi Ubido" userId="a3ce4fc8-673e-41d4-af1b-61ed79f7e40d" providerId="ADAL" clId="{FD6185E7-A776-4769-B693-292B4E4B439C}" dt="2022-09-27T11:02:24.803" v="1044" actId="14100"/>
          <ac:picMkLst>
            <pc:docMk/>
            <pc:sldMk cId="1963990096" sldId="334"/>
            <ac:picMk id="3" creationId="{7A94135B-4B14-0018-2699-7DACE0E3C31B}"/>
          </ac:picMkLst>
        </pc:picChg>
        <pc:cxnChg chg="add">
          <ac:chgData name="Edi Ubido" userId="a3ce4fc8-673e-41d4-af1b-61ed79f7e40d" providerId="ADAL" clId="{FD6185E7-A776-4769-B693-292B4E4B439C}" dt="2022-09-27T11:02:29.948" v="1045" actId="11529"/>
          <ac:cxnSpMkLst>
            <pc:docMk/>
            <pc:sldMk cId="1963990096" sldId="334"/>
            <ac:cxnSpMk id="5" creationId="{0453BBDD-20EA-7C21-E66A-3047AADF350A}"/>
          </ac:cxnSpMkLst>
        </pc:cxnChg>
        <pc:cxnChg chg="add">
          <ac:chgData name="Edi Ubido" userId="a3ce4fc8-673e-41d4-af1b-61ed79f7e40d" providerId="ADAL" clId="{FD6185E7-A776-4769-B693-292B4E4B439C}" dt="2022-09-27T11:02:36.884" v="1046" actId="11529"/>
          <ac:cxnSpMkLst>
            <pc:docMk/>
            <pc:sldMk cId="1963990096" sldId="334"/>
            <ac:cxnSpMk id="7" creationId="{FD982C45-3462-7BE5-E9CA-28FC8424C57E}"/>
          </ac:cxnSpMkLst>
        </pc:cxnChg>
      </pc:sldChg>
      <pc:sldChg chg="add">
        <pc:chgData name="Edi Ubido" userId="a3ce4fc8-673e-41d4-af1b-61ed79f7e40d" providerId="ADAL" clId="{FD6185E7-A776-4769-B693-292B4E4B439C}" dt="2022-09-27T11:06:44.642" v="1075" actId="2890"/>
        <pc:sldMkLst>
          <pc:docMk/>
          <pc:sldMk cId="906541164" sldId="33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CC6F-F4B1-70C2-B1DC-8281936D9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C99B0-3993-34DA-E456-5E68D3BCC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0EE6-E2B6-BE79-4BE7-22A474E7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9125A-84B2-71CC-D203-9C04FBB3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3E4DB-AA6A-E1EE-F11C-30C003F3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70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F3D3-E4F9-A1CF-D3DC-44BE7136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82095-6423-D185-6614-47EB25108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C315B-3B29-B4C6-17B1-F9720E18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2AA1-3AF6-3930-8A99-0467AC47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E364-04F9-A986-BC8C-B6B4D93B4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CF0F13-81EE-39B6-D417-46965E76D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80917-D123-77A9-B1F0-BAFB37D4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4A1D6-84CB-113E-E917-CE9196DD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CC2B8-6860-7D13-F20F-8B733782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42E37-62B2-BB3D-3726-D94A83E5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5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1D63F-B2C6-0F4B-BFEB-9205BB6D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F1369-3CC1-0D84-5386-030D5E88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A512E-23CC-60DB-7E55-6EC22575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1CA76-4E0A-E3F3-7361-BBA66C1B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BCF17-1B1C-E3FB-3D75-2AFB0D7D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92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2BF4-8A35-5814-8F0F-1321EC23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21223-FDE0-C532-337F-7B777A2D2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7411D-8A0F-C521-98B2-45A99E84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C4A3E-1B82-254D-438F-D875B89F0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9CBD0-AD3B-506A-9D68-37CF9A40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1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ED35-9E09-526E-0F62-BA9AD3EB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73A8-820E-A4D6-A992-F4E3B867C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5FAD6-90CF-AEA4-6FC1-0B52DF0BC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2440A-E87F-627C-CCD0-56A16D66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CCF5-10E5-DAA9-568C-3F806950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07E19-0AED-5636-399F-480E88BD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18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4FDD-DA10-ECD5-6138-0B26FD9F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2AEDA-6F68-4B51-0766-025F090A6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1D9BB-F5B4-D8DF-D727-20C604896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E5036-B95E-B425-3C8C-3AFAAA7DF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D0E9F-A9D3-52EC-B66A-B9EECC8BC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ABD3E-B3D0-D4DB-7757-6176FE5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2DCD8-4C9A-ED3D-2C23-42AD36FB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EF9BE-F649-382D-59F5-4271608E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95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C50F-DC0B-0CE3-2DA3-67DEADCFC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2DC2AB-69D3-83FD-6987-308B5F01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DA824-FC30-151A-0427-49AF688D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B6BDD-B235-BD7F-7237-E5AF1255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80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22D50-C6B1-D0AD-1573-1E0BE635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C57EB-0799-96C3-3B62-8577E6E7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34284-C5D6-CC56-E09B-E02520A8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2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BE86-FE3D-8BFE-5E49-3D49E140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489E-0EB9-2E81-D9A2-4E593D117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7738E-BCD5-CAC0-BAE9-F2207DE24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45DF2-596B-0FB1-7678-1DF59A98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B9EFE-D98F-A664-40AE-7C1DDD43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7264D-FD41-32A9-FDCA-E319C415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57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494F-6CB5-71A2-D526-90099C16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FBBAD-C98C-A680-3D26-B707FAD68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B442F-6CD0-C134-7B24-F8C7E582A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3C070-D9C0-7B5D-3B74-29761FBB6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52A9-9BB8-A2D4-61F6-D9608BAE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BDE01-6AA5-F77B-6F76-A165BA4E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3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D3D4D-98AE-E827-22E3-F8FBEDF2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EC842-BA4D-7B57-7A73-50995C3A3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9F526-5C92-E614-0975-D1502CBC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C611C-CCBC-41C5-A822-66CC538CA283}" type="datetimeFigureOut">
              <a:rPr lang="en-GB" smtClean="0"/>
              <a:t>27/09/2022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97CA6-35CF-78FF-202B-92C7DAB3A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FDAA5-5262-DFD4-6C43-727858494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FB3F8-A364-4307-B70D-68B5E2FA7E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35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C5C322-D3DC-7BE7-046B-EBA32C806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5987" t="19755" r="18250" b="11193"/>
          <a:stretch/>
        </p:blipFill>
        <p:spPr>
          <a:xfrm>
            <a:off x="7493240" y="154132"/>
            <a:ext cx="1886553" cy="63574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B8AC8C-1850-BDC5-8158-59FB3B581463}"/>
              </a:ext>
            </a:extLst>
          </p:cNvPr>
          <p:cNvSpPr/>
          <p:nvPr/>
        </p:nvSpPr>
        <p:spPr>
          <a:xfrm>
            <a:off x="2434167" y="3615267"/>
            <a:ext cx="1058333" cy="88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C56F46-8571-14C8-E6AE-16EE746E26A4}"/>
              </a:ext>
            </a:extLst>
          </p:cNvPr>
          <p:cNvCxnSpPr/>
          <p:nvPr/>
        </p:nvCxnSpPr>
        <p:spPr>
          <a:xfrm flipH="1">
            <a:off x="3640667" y="4017434"/>
            <a:ext cx="42629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1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31CEC-E81E-47F6-81D7-D5532C52575A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0E28B-97E9-4AF7-A2EB-BED577B53831}"/>
              </a:ext>
            </a:extLst>
          </p:cNvPr>
          <p:cNvSpPr txBox="1"/>
          <p:nvPr/>
        </p:nvSpPr>
        <p:spPr>
          <a:xfrm>
            <a:off x="3138791" y="4166682"/>
            <a:ext cx="193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CCF728-A0D5-EBA4-FE1A-47F8E165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31CEC-E81E-47F6-81D7-D5532C52575A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39F27-2F84-4965-AF68-3DED4EC6079C}"/>
              </a:ext>
            </a:extLst>
          </p:cNvPr>
          <p:cNvSpPr txBox="1"/>
          <p:nvPr/>
        </p:nvSpPr>
        <p:spPr>
          <a:xfrm>
            <a:off x="2110901" y="1170111"/>
            <a:ext cx="3527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NTD</a:t>
            </a:r>
            <a:endParaRPr lang="en-GB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99CF8-FC92-375C-2C2E-C5E22D68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31CEC-E81E-47F6-81D7-D5532C52575A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39F27-2F84-4965-AF68-3DED4EC6079C}"/>
              </a:ext>
            </a:extLst>
          </p:cNvPr>
          <p:cNvSpPr txBox="1"/>
          <p:nvPr/>
        </p:nvSpPr>
        <p:spPr>
          <a:xfrm>
            <a:off x="1769533" y="1345367"/>
            <a:ext cx="36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TURNTABLE:X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MAST:X</a:t>
            </a:r>
            <a:endParaRPr lang="en-GB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CB03E-27AA-6D41-94C3-D66CBB394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10148B-C784-FBC6-5612-F0555FD29594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5F80-FDEC-5D28-3738-248A8BF52181}"/>
              </a:ext>
            </a:extLst>
          </p:cNvPr>
          <p:cNvSpPr txBox="1"/>
          <p:nvPr/>
        </p:nvSpPr>
        <p:spPr>
          <a:xfrm>
            <a:off x="1769533" y="1345367"/>
            <a:ext cx="36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TURNTABLE:X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MAST:X</a:t>
            </a:r>
            <a:endParaRPr lang="en-GB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1830E-A363-F694-549F-531F5DD1CA94}"/>
              </a:ext>
            </a:extLst>
          </p:cNvPr>
          <p:cNvSpPr txBox="1"/>
          <p:nvPr/>
        </p:nvSpPr>
        <p:spPr>
          <a:xfrm>
            <a:off x="2794000" y="3390900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Turntable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DD164-CD4A-9C10-8606-4DFD3842C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5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10148B-C784-FBC6-5612-F0555FD29594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5F80-FDEC-5D28-3738-248A8BF52181}"/>
              </a:ext>
            </a:extLst>
          </p:cNvPr>
          <p:cNvSpPr txBox="1"/>
          <p:nvPr/>
        </p:nvSpPr>
        <p:spPr>
          <a:xfrm>
            <a:off x="1769533" y="1345367"/>
            <a:ext cx="394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TURNTABLE not connected</a:t>
            </a:r>
            <a:endParaRPr lang="en-GB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1830E-A363-F694-549F-531F5DD1CA94}"/>
              </a:ext>
            </a:extLst>
          </p:cNvPr>
          <p:cNvSpPr txBox="1"/>
          <p:nvPr/>
        </p:nvSpPr>
        <p:spPr>
          <a:xfrm>
            <a:off x="2794000" y="3390900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for 5 seconds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10B26-8FC9-F739-F903-1F3D4DB1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631CEC-E81E-47F6-81D7-D5532C52575A}"/>
              </a:ext>
            </a:extLst>
          </p:cNvPr>
          <p:cNvSpPr/>
          <p:nvPr/>
        </p:nvSpPr>
        <p:spPr>
          <a:xfrm>
            <a:off x="1653702" y="1199745"/>
            <a:ext cx="4442298" cy="1491574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39F27-2F84-4965-AF68-3DED4EC6079C}"/>
              </a:ext>
            </a:extLst>
          </p:cNvPr>
          <p:cNvSpPr txBox="1"/>
          <p:nvPr/>
        </p:nvSpPr>
        <p:spPr>
          <a:xfrm>
            <a:off x="1769533" y="1345367"/>
            <a:ext cx="368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TURNTABLE:X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MAST:X</a:t>
            </a:r>
            <a:endParaRPr lang="en-GB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CB187-D3DB-9EA5-68BE-C3FFAC3D9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6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AEEE-A823-E593-EFB5-541E78AF7797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631CEC-E81E-47F6-81D7-D5532C52575A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39F27-2F84-4965-AF68-3DED4EC6079C}"/>
                </a:ext>
              </a:extLst>
            </p:cNvPr>
            <p:cNvSpPr txBox="1"/>
            <p:nvPr/>
          </p:nvSpPr>
          <p:spPr>
            <a:xfrm>
              <a:off x="1769533" y="1345367"/>
              <a:ext cx="4030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TURNTABLE:Ref</a:t>
              </a:r>
              <a:endPara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endParaRPr>
            </a:p>
            <a:p>
              <a:r>
                <a:rPr lang="en-US" sz="3600" dirty="0" err="1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MAST:Ref</a:t>
              </a:r>
              <a:endParaRPr lang="en-GB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endParaRP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D1198B-17CB-1AE1-6AAF-0725352C4CE5}"/>
              </a:ext>
            </a:extLst>
          </p:cNvPr>
          <p:cNvCxnSpPr>
            <a:cxnSpLocks/>
          </p:cNvCxnSpPr>
          <p:nvPr/>
        </p:nvCxnSpPr>
        <p:spPr>
          <a:xfrm flipH="1" flipV="1">
            <a:off x="5482167" y="1689100"/>
            <a:ext cx="1236133" cy="258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9CBE82-36CA-3B2B-632F-794952034348}"/>
              </a:ext>
            </a:extLst>
          </p:cNvPr>
          <p:cNvSpPr txBox="1"/>
          <p:nvPr/>
        </p:nvSpPr>
        <p:spPr>
          <a:xfrm>
            <a:off x="6777567" y="1684867"/>
            <a:ext cx="369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Turntable and mast must return to 0 once switched on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FD6BE-672C-9A0F-AF10-3872CC8E03FE}"/>
              </a:ext>
            </a:extLst>
          </p:cNvPr>
          <p:cNvSpPr txBox="1"/>
          <p:nvPr/>
        </p:nvSpPr>
        <p:spPr>
          <a:xfrm>
            <a:off x="2125133" y="3869267"/>
            <a:ext cx="426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both need to return to 0 while displaying “Ref”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ED4A99-C204-0D5B-1C4A-54E0105E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89124-B76B-7896-F1D3-5529928797E0}"/>
              </a:ext>
            </a:extLst>
          </p:cNvPr>
          <p:cNvSpPr txBox="1"/>
          <p:nvPr/>
        </p:nvSpPr>
        <p:spPr>
          <a:xfrm>
            <a:off x="2125133" y="3060961"/>
            <a:ext cx="215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connect turntable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608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AEEE-A823-E593-EFB5-541E78AF7797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631CEC-E81E-47F6-81D7-D5532C52575A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39F27-2F84-4965-AF68-3DED4EC6079C}"/>
                </a:ext>
              </a:extLst>
            </p:cNvPr>
            <p:cNvSpPr txBox="1"/>
            <p:nvPr/>
          </p:nvSpPr>
          <p:spPr>
            <a:xfrm>
              <a:off x="1769533" y="1345367"/>
              <a:ext cx="4030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TURNTABLE:</a:t>
              </a:r>
            </a:p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MAST:</a:t>
              </a:r>
              <a:endParaRPr lang="en-GB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0ED4A99-C204-0D5B-1C4A-54E0105E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A37104-077C-B450-5034-6BBF5C817C08}"/>
              </a:ext>
            </a:extLst>
          </p:cNvPr>
          <p:cNvGrpSpPr/>
          <p:nvPr/>
        </p:nvGrpSpPr>
        <p:grpSpPr>
          <a:xfrm>
            <a:off x="4615503" y="1444886"/>
            <a:ext cx="312437" cy="500645"/>
            <a:chOff x="6917264" y="1412454"/>
            <a:chExt cx="1632828" cy="26164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CF8DC-499A-1C74-4771-2BDBDAC73945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458734-C9C1-E4F1-9C94-3D5867E34690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13C85-BC2D-A8D7-0598-F211B7F708B3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FAE853-1B34-C73D-6F75-3F533EA3BECD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E0BE1-8737-087B-2DD0-A21F4BB1CBFE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103B4D-446A-A224-C86A-B215F71EF61C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F0677A-CAC8-62C0-D98B-19F32AC3CC00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2FD659-77CB-7A9C-9637-BECF9CB36309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315DF2-60D8-9092-AC92-0C61F2AA48A1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3B51B-6D2F-16B5-8596-6695F0063F98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00A02A-079E-1EF2-2619-1A831AE00448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B124F2-32A5-3B02-4C47-F41D7A3F8956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22D4F-5F9D-34DB-18DB-81E15828102C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326BBD-856B-30B7-B222-9F4E90B65A95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F55490-A756-9194-F791-53FF568269D1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3DC594-E17A-5249-8F7C-E2DE39576055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F28A71-5888-E087-68F5-F7C5F578E526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27EFBF-F70B-B325-662D-58BBCC9EF87A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D09090-7356-6F12-CE4B-A0FECD51915F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809E90-3612-AD3B-6D4D-B81095C60DA5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F14360-46A3-300E-207F-D9113B5AA917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455D9E-519F-9F35-CDE6-7719003439C8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5853C6-DB09-A856-CCE1-E3B91569CD90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B6A824-D32A-B9AA-B324-260E84A9FDD9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5FA4C4-F3EA-5EE4-D23C-224866543D67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2FFB2A-AE84-1A6F-644E-A232D88A6AE4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47EE73-4DBF-946B-FFE0-2C7909C9DE34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8A2849-5C39-7ECA-D5CF-B89ED15E206C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4273BC-D324-4F27-EAF0-A08D244B8F37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0F1AFE3-5360-EE88-9DD9-89986BCFA60B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897907-18E7-7022-3460-3C76332CCA1C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ED7868-9461-1090-17BE-71EFFA31B658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1B5914-7489-5095-E053-15A5DF771DE8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9DCC7F-8E2E-C51D-A553-2D1CB22441FA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B8771E-62D0-662F-BC39-164ACFE861E6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302209F-D621-9D09-C3F9-24F7EF4CC1C7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698DD7-7BC9-F614-4426-5C0C71DCC813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512760-3614-F022-A694-3E20B010B58E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304F83-1C85-8CE2-9FFB-A32B1FFF5464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F15A54-9144-A765-588C-908D14D170DE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860AE8-EFD7-C7FA-AE3C-71793811FB1B}"/>
                </a:ext>
              </a:extLst>
            </p:cNvPr>
            <p:cNvSpPr/>
            <p:nvPr/>
          </p:nvSpPr>
          <p:spPr>
            <a:xfrm>
              <a:off x="789598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82A24C-2D76-15F4-5261-9D87387E2266}"/>
                </a:ext>
              </a:extLst>
            </p:cNvPr>
            <p:cNvSpPr/>
            <p:nvPr/>
          </p:nvSpPr>
          <p:spPr>
            <a:xfrm>
              <a:off x="8223038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182DBE-C96E-D148-7C8C-FE649FCD342E}"/>
                </a:ext>
              </a:extLst>
            </p:cNvPr>
            <p:cNvSpPr/>
            <p:nvPr/>
          </p:nvSpPr>
          <p:spPr>
            <a:xfrm>
              <a:off x="8223038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EBF5CE-85EE-C152-7C19-E762F49662A9}"/>
                </a:ext>
              </a:extLst>
            </p:cNvPr>
            <p:cNvSpPr/>
            <p:nvPr/>
          </p:nvSpPr>
          <p:spPr>
            <a:xfrm>
              <a:off x="7241878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6BF0F5-5CB8-FB87-38B9-8811826CC3CD}"/>
                </a:ext>
              </a:extLst>
            </p:cNvPr>
            <p:cNvSpPr/>
            <p:nvPr/>
          </p:nvSpPr>
          <p:spPr>
            <a:xfrm>
              <a:off x="789598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2D755CF-3FAD-E687-D8C6-CE7E80308C8C}"/>
                </a:ext>
              </a:extLst>
            </p:cNvPr>
            <p:cNvSpPr/>
            <p:nvPr/>
          </p:nvSpPr>
          <p:spPr>
            <a:xfrm>
              <a:off x="7568931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E54A4BE-15F3-3B39-81E4-92423689F378}"/>
                </a:ext>
              </a:extLst>
            </p:cNvPr>
            <p:cNvSpPr/>
            <p:nvPr/>
          </p:nvSpPr>
          <p:spPr>
            <a:xfrm>
              <a:off x="7241878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9686DD-6E0B-BE69-341C-7CCC8919612E}"/>
                </a:ext>
              </a:extLst>
            </p:cNvPr>
            <p:cNvSpPr/>
            <p:nvPr/>
          </p:nvSpPr>
          <p:spPr>
            <a:xfrm>
              <a:off x="7895985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93165FA-0BC2-1BDD-B270-75ED6F7F22C5}"/>
                </a:ext>
              </a:extLst>
            </p:cNvPr>
            <p:cNvSpPr/>
            <p:nvPr/>
          </p:nvSpPr>
          <p:spPr>
            <a:xfrm>
              <a:off x="6917264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B25543-E4FB-FF8B-DC8D-418BA3F33A1F}"/>
                </a:ext>
              </a:extLst>
            </p:cNvPr>
            <p:cNvSpPr/>
            <p:nvPr/>
          </p:nvSpPr>
          <p:spPr>
            <a:xfrm>
              <a:off x="8223038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D19D59-BE85-E058-8B94-7A8E96FB4A05}"/>
                </a:ext>
              </a:extLst>
            </p:cNvPr>
            <p:cNvSpPr/>
            <p:nvPr/>
          </p:nvSpPr>
          <p:spPr>
            <a:xfrm>
              <a:off x="6917264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9FB00F-4158-1954-58BF-E694EF8AE322}"/>
                </a:ext>
              </a:extLst>
            </p:cNvPr>
            <p:cNvSpPr/>
            <p:nvPr/>
          </p:nvSpPr>
          <p:spPr>
            <a:xfrm>
              <a:off x="7241878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A7E3D-C44F-A238-C11E-48793D0859AF}"/>
                </a:ext>
              </a:extLst>
            </p:cNvPr>
            <p:cNvSpPr/>
            <p:nvPr/>
          </p:nvSpPr>
          <p:spPr>
            <a:xfrm>
              <a:off x="7568931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940E43-CB51-F0FD-85C9-1DF4B78697B1}"/>
                </a:ext>
              </a:extLst>
            </p:cNvPr>
            <p:cNvSpPr/>
            <p:nvPr/>
          </p:nvSpPr>
          <p:spPr>
            <a:xfrm>
              <a:off x="7895985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C24B9B-36D6-E593-5AEE-7F212C7B6A1E}"/>
                </a:ext>
              </a:extLst>
            </p:cNvPr>
            <p:cNvSpPr/>
            <p:nvPr/>
          </p:nvSpPr>
          <p:spPr>
            <a:xfrm>
              <a:off x="8223038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AA362A-8B50-609D-1361-41604652B502}"/>
              </a:ext>
            </a:extLst>
          </p:cNvPr>
          <p:cNvGrpSpPr/>
          <p:nvPr/>
        </p:nvGrpSpPr>
        <p:grpSpPr>
          <a:xfrm>
            <a:off x="3264359" y="2013163"/>
            <a:ext cx="312437" cy="500645"/>
            <a:chOff x="6917264" y="1412454"/>
            <a:chExt cx="1632828" cy="261642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5464B5-F6A8-CA8F-D3A2-F1B6C36FAE0C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0856435-9336-0806-8834-1E605027BD26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EFBAFA-B6B0-5209-578A-B1CD92D5BB28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A6FCCF-70DF-5AA7-6882-0253CF03751A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FB3511-2145-70DC-7F8B-561C720BB1A1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8E28573-2CB3-06CF-A961-AD3A71F48083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991BDA-6EEC-32EB-7097-6C9569B0DD8A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77A333-2D47-3814-3E01-FC1BD1A1E5B7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ED243A2-CA8A-75D7-B37D-19E547FE3E56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2600000-8408-F00C-7B7D-FA025F809BC4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9FEE02-E973-0839-73BC-EA140A06CD53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1746AD-5B35-40FB-8E22-48846443EF95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74BE58-3304-3293-5362-9B75AFADD516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AA0AD7-F694-513D-B10F-29D7B9E901E3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176B5FC-58EA-7B5E-B358-0F292CF9DEB8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F0D7FB-B3F7-6C63-6089-B8699576172E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FE46585-D602-4FF8-F47F-4C815F054C0D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B930092-A9EA-E9AA-924D-642AB3CC923F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C8A96BE-9ADD-43E8-48D9-50D6E988C915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8750032-4F86-2957-5E64-0E247FD53F32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D0A1B9D-42CE-1EAB-A376-9A28B19606A7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8F90F87-AA47-09FC-8E6D-029A75B3A5F4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189024-5E44-3C64-734B-F1E79162496F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10A00D-232E-BFE5-D223-A3622C469732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79042D7-4FB4-382B-ECE6-5C4839A51BEA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537C59F-B307-D3C4-F5B2-3AAB02491447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C4A16B8-D7FD-EBCB-A536-813CCEF903A1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9E9295D-9641-122B-65BA-33E476944B28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8BCF9CF-2ED8-B4C8-F079-4F4C6495D9CC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C6DE766-EAC9-8118-6A2B-9A1948EA5288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69F6C50-5B40-1CE9-5E0D-91BF499B7499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F110C5B-2B2D-ABBC-28B8-30AC647945F9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8E4D9F6-D003-5F6B-F4B4-F591D91AFA30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B35372-3EFE-264D-0718-40275D90356C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4E31C5E-BB16-08C3-8E19-43BEDE5F5F06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B41B392-6A9E-E2CD-E09B-47317602DD18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54F722-3EA6-7573-8804-DF37ADE31ED2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17016AD-E734-52D6-086E-B0EDF834F76E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3CC98EE-63D9-1702-A357-998B1AEEC50A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45C12C8-9602-2F83-964D-BFF409FC2694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B866F64-4ADC-FE03-2B1C-C6BE52ED1125}"/>
                </a:ext>
              </a:extLst>
            </p:cNvPr>
            <p:cNvSpPr/>
            <p:nvPr/>
          </p:nvSpPr>
          <p:spPr>
            <a:xfrm>
              <a:off x="789598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EF5EE56-3375-DBF1-29D4-59568A31CABD}"/>
                </a:ext>
              </a:extLst>
            </p:cNvPr>
            <p:cNvSpPr/>
            <p:nvPr/>
          </p:nvSpPr>
          <p:spPr>
            <a:xfrm>
              <a:off x="8223038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CE03988-4D69-5DB7-93ED-75AE96DA1E1F}"/>
                </a:ext>
              </a:extLst>
            </p:cNvPr>
            <p:cNvSpPr/>
            <p:nvPr/>
          </p:nvSpPr>
          <p:spPr>
            <a:xfrm>
              <a:off x="8223038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3601D3-7D5B-F259-944F-FECE2FEF4DC7}"/>
                </a:ext>
              </a:extLst>
            </p:cNvPr>
            <p:cNvSpPr/>
            <p:nvPr/>
          </p:nvSpPr>
          <p:spPr>
            <a:xfrm>
              <a:off x="7241878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53BC27-E88B-C0EB-16F5-AD91FBC28F06}"/>
                </a:ext>
              </a:extLst>
            </p:cNvPr>
            <p:cNvSpPr/>
            <p:nvPr/>
          </p:nvSpPr>
          <p:spPr>
            <a:xfrm>
              <a:off x="789598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4BCD46-35DB-62A8-25D3-FB8F29B639F4}"/>
                </a:ext>
              </a:extLst>
            </p:cNvPr>
            <p:cNvSpPr/>
            <p:nvPr/>
          </p:nvSpPr>
          <p:spPr>
            <a:xfrm>
              <a:off x="7568931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10F09AB-1B74-3F2A-DAD3-FEA8D1523F61}"/>
                </a:ext>
              </a:extLst>
            </p:cNvPr>
            <p:cNvSpPr/>
            <p:nvPr/>
          </p:nvSpPr>
          <p:spPr>
            <a:xfrm>
              <a:off x="7241878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7BE1F6-1082-A754-6D58-BF67D503D1A1}"/>
                </a:ext>
              </a:extLst>
            </p:cNvPr>
            <p:cNvSpPr/>
            <p:nvPr/>
          </p:nvSpPr>
          <p:spPr>
            <a:xfrm>
              <a:off x="7895985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2037D58-5F4F-A62C-EFE9-E19C4B9D4907}"/>
                </a:ext>
              </a:extLst>
            </p:cNvPr>
            <p:cNvSpPr/>
            <p:nvPr/>
          </p:nvSpPr>
          <p:spPr>
            <a:xfrm>
              <a:off x="6917264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153DC6-D608-C684-3644-3BECD26CDC2E}"/>
                </a:ext>
              </a:extLst>
            </p:cNvPr>
            <p:cNvSpPr/>
            <p:nvPr/>
          </p:nvSpPr>
          <p:spPr>
            <a:xfrm>
              <a:off x="8223038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41781-59CE-A293-E1AB-82A3D0EE5ECD}"/>
                </a:ext>
              </a:extLst>
            </p:cNvPr>
            <p:cNvSpPr/>
            <p:nvPr/>
          </p:nvSpPr>
          <p:spPr>
            <a:xfrm>
              <a:off x="6917264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02D79B0-E14A-25A1-7CEC-947BE80B354F}"/>
                </a:ext>
              </a:extLst>
            </p:cNvPr>
            <p:cNvSpPr/>
            <p:nvPr/>
          </p:nvSpPr>
          <p:spPr>
            <a:xfrm>
              <a:off x="7241878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574057-3BBF-47CE-293E-B587BFF927DE}"/>
                </a:ext>
              </a:extLst>
            </p:cNvPr>
            <p:cNvSpPr/>
            <p:nvPr/>
          </p:nvSpPr>
          <p:spPr>
            <a:xfrm>
              <a:off x="7568931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4BE84BE-4852-03BD-3857-F2686C59C0F0}"/>
                </a:ext>
              </a:extLst>
            </p:cNvPr>
            <p:cNvSpPr/>
            <p:nvPr/>
          </p:nvSpPr>
          <p:spPr>
            <a:xfrm>
              <a:off x="7895985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52F73CB-B729-BD67-7430-BE5A70A832AD}"/>
                </a:ext>
              </a:extLst>
            </p:cNvPr>
            <p:cNvSpPr/>
            <p:nvPr/>
          </p:nvSpPr>
          <p:spPr>
            <a:xfrm>
              <a:off x="8223038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7863354-1F7C-7539-45A2-C5A5F9704B7F}"/>
              </a:ext>
            </a:extLst>
          </p:cNvPr>
          <p:cNvSpPr txBox="1"/>
          <p:nvPr/>
        </p:nvSpPr>
        <p:spPr>
          <a:xfrm>
            <a:off x="2029146" y="3996647"/>
            <a:ext cx="370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limit switch is reached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099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3EAEEE-A823-E593-EFB5-541E78AF7797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631CEC-E81E-47F6-81D7-D5532C52575A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539F27-2F84-4965-AF68-3DED4EC6079C}"/>
                </a:ext>
              </a:extLst>
            </p:cNvPr>
            <p:cNvSpPr txBox="1"/>
            <p:nvPr/>
          </p:nvSpPr>
          <p:spPr>
            <a:xfrm>
              <a:off x="1769533" y="1345367"/>
              <a:ext cx="40301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TURNTABLE:</a:t>
              </a:r>
            </a:p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MAST:</a:t>
              </a:r>
              <a:endParaRPr lang="en-GB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0ED4A99-C204-0D5B-1C4A-54E0105E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A37104-077C-B450-5034-6BBF5C817C08}"/>
              </a:ext>
            </a:extLst>
          </p:cNvPr>
          <p:cNvGrpSpPr/>
          <p:nvPr/>
        </p:nvGrpSpPr>
        <p:grpSpPr>
          <a:xfrm>
            <a:off x="4615503" y="1444886"/>
            <a:ext cx="312437" cy="500645"/>
            <a:chOff x="6917264" y="1412454"/>
            <a:chExt cx="1632828" cy="26164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7CF8DC-499A-1C74-4771-2BDBDAC73945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458734-C9C1-E4F1-9C94-3D5867E34690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B13C85-BC2D-A8D7-0598-F211B7F708B3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FAE853-1B34-C73D-6F75-3F533EA3BECD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EE0BE1-8737-087B-2DD0-A21F4BB1CBFE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103B4D-446A-A224-C86A-B215F71EF61C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F0677A-CAC8-62C0-D98B-19F32AC3CC00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2FD659-77CB-7A9C-9637-BECF9CB36309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315DF2-60D8-9092-AC92-0C61F2AA48A1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B3B51B-6D2F-16B5-8596-6695F0063F98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00A02A-079E-1EF2-2619-1A831AE00448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B124F2-32A5-3B02-4C47-F41D7A3F8956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6622D4F-5F9D-34DB-18DB-81E15828102C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326BBD-856B-30B7-B222-9F4E90B65A95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F55490-A756-9194-F791-53FF568269D1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63DC594-E17A-5249-8F7C-E2DE39576055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F28A71-5888-E087-68F5-F7C5F578E526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27EFBF-F70B-B325-662D-58BBCC9EF87A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D09090-7356-6F12-CE4B-A0FECD51915F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809E90-3612-AD3B-6D4D-B81095C60DA5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3F14360-46A3-300E-207F-D9113B5AA917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3455D9E-519F-9F35-CDE6-7719003439C8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5853C6-DB09-A856-CCE1-E3B91569CD90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B6A824-D32A-B9AA-B324-260E84A9FDD9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5FA4C4-F3EA-5EE4-D23C-224866543D67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22FFB2A-AE84-1A6F-644E-A232D88A6AE4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A47EE73-4DBF-946B-FFE0-2C7909C9DE34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8A2849-5C39-7ECA-D5CF-B89ED15E206C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84273BC-D324-4F27-EAF0-A08D244B8F37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0F1AFE3-5360-EE88-9DD9-89986BCFA60B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897907-18E7-7022-3460-3C76332CCA1C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ED7868-9461-1090-17BE-71EFFA31B658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1B5914-7489-5095-E053-15A5DF771DE8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A9DCC7F-8E2E-C51D-A553-2D1CB22441FA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FB8771E-62D0-662F-BC39-164ACFE861E6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302209F-D621-9D09-C3F9-24F7EF4CC1C7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698DD7-7BC9-F614-4426-5C0C71DCC813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512760-3614-F022-A694-3E20B010B58E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304F83-1C85-8CE2-9FFB-A32B1FFF5464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FF15A54-9144-A765-588C-908D14D170DE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9860AE8-EFD7-C7FA-AE3C-71793811FB1B}"/>
                </a:ext>
              </a:extLst>
            </p:cNvPr>
            <p:cNvSpPr/>
            <p:nvPr/>
          </p:nvSpPr>
          <p:spPr>
            <a:xfrm>
              <a:off x="789598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82A24C-2D76-15F4-5261-9D87387E2266}"/>
                </a:ext>
              </a:extLst>
            </p:cNvPr>
            <p:cNvSpPr/>
            <p:nvPr/>
          </p:nvSpPr>
          <p:spPr>
            <a:xfrm>
              <a:off x="8223038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182DBE-C96E-D148-7C8C-FE649FCD342E}"/>
                </a:ext>
              </a:extLst>
            </p:cNvPr>
            <p:cNvSpPr/>
            <p:nvPr/>
          </p:nvSpPr>
          <p:spPr>
            <a:xfrm>
              <a:off x="8223038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EBF5CE-85EE-C152-7C19-E762F49662A9}"/>
                </a:ext>
              </a:extLst>
            </p:cNvPr>
            <p:cNvSpPr/>
            <p:nvPr/>
          </p:nvSpPr>
          <p:spPr>
            <a:xfrm>
              <a:off x="7241878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E6BF0F5-5CB8-FB87-38B9-8811826CC3CD}"/>
                </a:ext>
              </a:extLst>
            </p:cNvPr>
            <p:cNvSpPr/>
            <p:nvPr/>
          </p:nvSpPr>
          <p:spPr>
            <a:xfrm>
              <a:off x="789598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2D755CF-3FAD-E687-D8C6-CE7E80308C8C}"/>
                </a:ext>
              </a:extLst>
            </p:cNvPr>
            <p:cNvSpPr/>
            <p:nvPr/>
          </p:nvSpPr>
          <p:spPr>
            <a:xfrm>
              <a:off x="7568931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E54A4BE-15F3-3B39-81E4-92423689F378}"/>
                </a:ext>
              </a:extLst>
            </p:cNvPr>
            <p:cNvSpPr/>
            <p:nvPr/>
          </p:nvSpPr>
          <p:spPr>
            <a:xfrm>
              <a:off x="7241878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9686DD-6E0B-BE69-341C-7CCC8919612E}"/>
                </a:ext>
              </a:extLst>
            </p:cNvPr>
            <p:cNvSpPr/>
            <p:nvPr/>
          </p:nvSpPr>
          <p:spPr>
            <a:xfrm>
              <a:off x="7895985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93165FA-0BC2-1BDD-B270-75ED6F7F22C5}"/>
                </a:ext>
              </a:extLst>
            </p:cNvPr>
            <p:cNvSpPr/>
            <p:nvPr/>
          </p:nvSpPr>
          <p:spPr>
            <a:xfrm>
              <a:off x="6917264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5B25543-E4FB-FF8B-DC8D-418BA3F33A1F}"/>
                </a:ext>
              </a:extLst>
            </p:cNvPr>
            <p:cNvSpPr/>
            <p:nvPr/>
          </p:nvSpPr>
          <p:spPr>
            <a:xfrm>
              <a:off x="8223038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D19D59-BE85-E058-8B94-7A8E96FB4A05}"/>
                </a:ext>
              </a:extLst>
            </p:cNvPr>
            <p:cNvSpPr/>
            <p:nvPr/>
          </p:nvSpPr>
          <p:spPr>
            <a:xfrm>
              <a:off x="6917264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9FB00F-4158-1954-58BF-E694EF8AE322}"/>
                </a:ext>
              </a:extLst>
            </p:cNvPr>
            <p:cNvSpPr/>
            <p:nvPr/>
          </p:nvSpPr>
          <p:spPr>
            <a:xfrm>
              <a:off x="7241878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FA7E3D-C44F-A238-C11E-48793D0859AF}"/>
                </a:ext>
              </a:extLst>
            </p:cNvPr>
            <p:cNvSpPr/>
            <p:nvPr/>
          </p:nvSpPr>
          <p:spPr>
            <a:xfrm>
              <a:off x="7568931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9940E43-CB51-F0FD-85C9-1DF4B78697B1}"/>
                </a:ext>
              </a:extLst>
            </p:cNvPr>
            <p:cNvSpPr/>
            <p:nvPr/>
          </p:nvSpPr>
          <p:spPr>
            <a:xfrm>
              <a:off x="7895985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C24B9B-36D6-E593-5AEE-7F212C7B6A1E}"/>
                </a:ext>
              </a:extLst>
            </p:cNvPr>
            <p:cNvSpPr/>
            <p:nvPr/>
          </p:nvSpPr>
          <p:spPr>
            <a:xfrm>
              <a:off x="8223038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AA362A-8B50-609D-1361-41604652B502}"/>
              </a:ext>
            </a:extLst>
          </p:cNvPr>
          <p:cNvGrpSpPr/>
          <p:nvPr/>
        </p:nvGrpSpPr>
        <p:grpSpPr>
          <a:xfrm>
            <a:off x="3264359" y="2013163"/>
            <a:ext cx="312437" cy="500645"/>
            <a:chOff x="6917264" y="1412454"/>
            <a:chExt cx="1632828" cy="261642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5464B5-F6A8-CA8F-D3A2-F1B6C36FAE0C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0856435-9336-0806-8834-1E605027BD26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7EFBAFA-B6B0-5209-578A-B1CD92D5BB28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3A6FCCF-70DF-5AA7-6882-0253CF03751A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FB3511-2145-70DC-7F8B-561C720BB1A1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8E28573-2CB3-06CF-A961-AD3A71F48083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3991BDA-6EEC-32EB-7097-6C9569B0DD8A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77A333-2D47-3814-3E01-FC1BD1A1E5B7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ED243A2-CA8A-75D7-B37D-19E547FE3E56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2600000-8408-F00C-7B7D-FA025F809BC4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89FEE02-E973-0839-73BC-EA140A06CD53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71746AD-5B35-40FB-8E22-48846443EF95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074BE58-3304-3293-5362-9B75AFADD516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DAA0AD7-F694-513D-B10F-29D7B9E901E3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176B5FC-58EA-7B5E-B358-0F292CF9DEB8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DF0D7FB-B3F7-6C63-6089-B8699576172E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FE46585-D602-4FF8-F47F-4C815F054C0D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B930092-A9EA-E9AA-924D-642AB3CC923F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C8A96BE-9ADD-43E8-48D9-50D6E988C915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8750032-4F86-2957-5E64-0E247FD53F32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D0A1B9D-42CE-1EAB-A376-9A28B19606A7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8F90F87-AA47-09FC-8E6D-029A75B3A5F4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189024-5E44-3C64-734B-F1E79162496F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10A00D-232E-BFE5-D223-A3622C469732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79042D7-4FB4-382B-ECE6-5C4839A51BEA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537C59F-B307-D3C4-F5B2-3AAB02491447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C4A16B8-D7FD-EBCB-A536-813CCEF903A1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9E9295D-9641-122B-65BA-33E476944B28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8BCF9CF-2ED8-B4C8-F079-4F4C6495D9CC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C6DE766-EAC9-8118-6A2B-9A1948EA5288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69F6C50-5B40-1CE9-5E0D-91BF499B7499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F110C5B-2B2D-ABBC-28B8-30AC647945F9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8E4D9F6-D003-5F6B-F4B4-F591D91AFA30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0B35372-3EFE-264D-0718-40275D90356C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4E31C5E-BB16-08C3-8E19-43BEDE5F5F06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B41B392-6A9E-E2CD-E09B-47317602DD18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454F722-3EA6-7573-8804-DF37ADE31ED2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17016AD-E734-52D6-086E-B0EDF834F76E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3CC98EE-63D9-1702-A357-998B1AEEC50A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45C12C8-9602-2F83-964D-BFF409FC2694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B866F64-4ADC-FE03-2B1C-C6BE52ED1125}"/>
                </a:ext>
              </a:extLst>
            </p:cNvPr>
            <p:cNvSpPr/>
            <p:nvPr/>
          </p:nvSpPr>
          <p:spPr>
            <a:xfrm>
              <a:off x="7895985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EF5EE56-3375-DBF1-29D4-59568A31CABD}"/>
                </a:ext>
              </a:extLst>
            </p:cNvPr>
            <p:cNvSpPr/>
            <p:nvPr/>
          </p:nvSpPr>
          <p:spPr>
            <a:xfrm>
              <a:off x="8223038" y="141245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CE03988-4D69-5DB7-93ED-75AE96DA1E1F}"/>
                </a:ext>
              </a:extLst>
            </p:cNvPr>
            <p:cNvSpPr/>
            <p:nvPr/>
          </p:nvSpPr>
          <p:spPr>
            <a:xfrm>
              <a:off x="8223038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3601D3-7D5B-F259-944F-FECE2FEF4DC7}"/>
                </a:ext>
              </a:extLst>
            </p:cNvPr>
            <p:cNvSpPr/>
            <p:nvPr/>
          </p:nvSpPr>
          <p:spPr>
            <a:xfrm>
              <a:off x="7241878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53BC27-E88B-C0EB-16F5-AD91FBC28F06}"/>
                </a:ext>
              </a:extLst>
            </p:cNvPr>
            <p:cNvSpPr/>
            <p:nvPr/>
          </p:nvSpPr>
          <p:spPr>
            <a:xfrm>
              <a:off x="789598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44BCD46-35DB-62A8-25D3-FB8F29B639F4}"/>
                </a:ext>
              </a:extLst>
            </p:cNvPr>
            <p:cNvSpPr/>
            <p:nvPr/>
          </p:nvSpPr>
          <p:spPr>
            <a:xfrm>
              <a:off x="7568931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10F09AB-1B74-3F2A-DAD3-FEA8D1523F61}"/>
                </a:ext>
              </a:extLst>
            </p:cNvPr>
            <p:cNvSpPr/>
            <p:nvPr/>
          </p:nvSpPr>
          <p:spPr>
            <a:xfrm>
              <a:off x="7241878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7BE1F6-1082-A754-6D58-BF67D503D1A1}"/>
                </a:ext>
              </a:extLst>
            </p:cNvPr>
            <p:cNvSpPr/>
            <p:nvPr/>
          </p:nvSpPr>
          <p:spPr>
            <a:xfrm>
              <a:off x="7895985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2037D58-5F4F-A62C-EFE9-E19C4B9D4907}"/>
                </a:ext>
              </a:extLst>
            </p:cNvPr>
            <p:cNvSpPr/>
            <p:nvPr/>
          </p:nvSpPr>
          <p:spPr>
            <a:xfrm>
              <a:off x="6917264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153DC6-D608-C684-3644-3BECD26CDC2E}"/>
                </a:ext>
              </a:extLst>
            </p:cNvPr>
            <p:cNvSpPr/>
            <p:nvPr/>
          </p:nvSpPr>
          <p:spPr>
            <a:xfrm>
              <a:off x="8223038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3D41781-59CE-A293-E1AB-82A3D0EE5ECD}"/>
                </a:ext>
              </a:extLst>
            </p:cNvPr>
            <p:cNvSpPr/>
            <p:nvPr/>
          </p:nvSpPr>
          <p:spPr>
            <a:xfrm>
              <a:off x="6917264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02D79B0-E14A-25A1-7CEC-947BE80B354F}"/>
                </a:ext>
              </a:extLst>
            </p:cNvPr>
            <p:cNvSpPr/>
            <p:nvPr/>
          </p:nvSpPr>
          <p:spPr>
            <a:xfrm>
              <a:off x="7241878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E574057-3BBF-47CE-293E-B587BFF927DE}"/>
                </a:ext>
              </a:extLst>
            </p:cNvPr>
            <p:cNvSpPr/>
            <p:nvPr/>
          </p:nvSpPr>
          <p:spPr>
            <a:xfrm>
              <a:off x="7568931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4BE84BE-4852-03BD-3857-F2686C59C0F0}"/>
                </a:ext>
              </a:extLst>
            </p:cNvPr>
            <p:cNvSpPr/>
            <p:nvPr/>
          </p:nvSpPr>
          <p:spPr>
            <a:xfrm>
              <a:off x="7895985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52F73CB-B729-BD67-7430-BE5A70A832AD}"/>
                </a:ext>
              </a:extLst>
            </p:cNvPr>
            <p:cNvSpPr/>
            <p:nvPr/>
          </p:nvSpPr>
          <p:spPr>
            <a:xfrm>
              <a:off x="8223038" y="3374773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72BE67-603E-58F0-D216-EB3EEBD12F58}"/>
              </a:ext>
            </a:extLst>
          </p:cNvPr>
          <p:cNvCxnSpPr/>
          <p:nvPr/>
        </p:nvCxnSpPr>
        <p:spPr>
          <a:xfrm flipH="1">
            <a:off x="11347807" y="5804899"/>
            <a:ext cx="488022" cy="277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218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F01E81-B656-7EEA-EC41-2816C32D6F0E}"/>
              </a:ext>
            </a:extLst>
          </p:cNvPr>
          <p:cNvSpPr txBox="1"/>
          <p:nvPr/>
        </p:nvSpPr>
        <p:spPr>
          <a:xfrm>
            <a:off x="2794000" y="3390900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180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Angle: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E8AFE-FF18-E167-4684-13CF504F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8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5B688-CFDE-7C73-6122-983F6148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79" t="17127" r="69040" b="18638"/>
          <a:stretch/>
        </p:blipFill>
        <p:spPr>
          <a:xfrm flipH="1">
            <a:off x="6837688" y="245928"/>
            <a:ext cx="2213178" cy="63661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9FB41-DF18-B63D-EFFC-1FE05F7F99C7}"/>
              </a:ext>
            </a:extLst>
          </p:cNvPr>
          <p:cNvSpPr/>
          <p:nvPr/>
        </p:nvSpPr>
        <p:spPr>
          <a:xfrm>
            <a:off x="2434167" y="3615267"/>
            <a:ext cx="1058333" cy="88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495F76-C6EA-C6C0-0632-C98F5DB33298}"/>
              </a:ext>
            </a:extLst>
          </p:cNvPr>
          <p:cNvCxnSpPr/>
          <p:nvPr/>
        </p:nvCxnSpPr>
        <p:spPr>
          <a:xfrm flipH="1">
            <a:off x="3581400" y="1621367"/>
            <a:ext cx="3818467" cy="1930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09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Angle:180 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6DB88C8-FD62-03CD-214A-C28F5D9A45B4}"/>
              </a:ext>
            </a:extLst>
          </p:cNvPr>
          <p:cNvSpPr/>
          <p:nvPr/>
        </p:nvSpPr>
        <p:spPr>
          <a:xfrm rot="5400000">
            <a:off x="3462565" y="3474046"/>
            <a:ext cx="296936" cy="25597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27A2A-A17C-6203-0C8C-C44DEDDE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270B37-5839-81B0-0A41-15AC65752154}"/>
              </a:ext>
            </a:extLst>
          </p:cNvPr>
          <p:cNvCxnSpPr/>
          <p:nvPr/>
        </p:nvCxnSpPr>
        <p:spPr>
          <a:xfrm flipH="1">
            <a:off x="11286162" y="4037744"/>
            <a:ext cx="488022" cy="277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F25F8F-CAC4-10D1-D30A-F34131D6FBB0}"/>
              </a:ext>
            </a:extLst>
          </p:cNvPr>
          <p:cNvSpPr txBox="1"/>
          <p:nvPr/>
        </p:nvSpPr>
        <p:spPr>
          <a:xfrm>
            <a:off x="2739069" y="3417369"/>
            <a:ext cx="227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          to go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516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Angle:180 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55386FB-AC60-06EB-537A-01C7871670D7}"/>
              </a:ext>
            </a:extLst>
          </p:cNvPr>
          <p:cNvGrpSpPr/>
          <p:nvPr/>
        </p:nvGrpSpPr>
        <p:grpSpPr>
          <a:xfrm>
            <a:off x="4396767" y="2135472"/>
            <a:ext cx="210569" cy="337413"/>
            <a:chOff x="6917265" y="1412454"/>
            <a:chExt cx="1632827" cy="261642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266DAA-C4DF-FF28-0BAE-E3DBB15B2B3A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521EEF-1CDD-3669-5519-38FABDBED657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8958E81-30A8-6DC9-0037-2A0E4ECBD6B7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1419CD-67AD-00DE-B50D-2DD23AC9B427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B56FA4F-FBA1-5D36-101C-5112F1D3BD90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17DC43-2FF6-0386-59BC-958713E006F8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FFC9C6-086D-F695-1824-2046B6B9A0B6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EFB0708-9FEB-8D5C-53E9-CA83C0016F8A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30A3D9-C2E8-78A8-4515-E3224580FDD4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0D6AB69-A49B-E9A8-7153-E2759CB38AB0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134D-3844-248E-9565-74435C2C8A7A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0B40D9C-361D-D7B2-07A7-77AD491F0B44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79A8014-03A0-C0A0-B3AB-BC65E0E21B32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AAEDE91-B888-4B38-BDC7-DAA23C71C469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7D5A599-23AC-2CD7-48C1-49A3AFE95DDD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9611A93-4777-BEF2-0958-16AD2F7ACDC6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5E21812-5D94-AEE5-F175-27F55F05A5AA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9F216B0-703E-AB95-F547-FEAB826DED2E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2B4F184-EA4F-FA48-6571-75E3B5EF3408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7739447-57A8-F5DB-FF41-000373DBE63E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8942FEC-F5F8-7411-24CC-75B248DFE548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9C56992-6014-15AA-7DB9-A6EC22C84CC6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24E6178-E68F-A47D-F1FC-793FBE6383FC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DA56FEA-F4A9-3BC5-BC8D-EC7C36380A91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A90D555-4734-0E0A-DC02-92DF2285808D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613D34-A620-C14C-A2AE-36EB9E1A6ACA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8993A1E-D9A9-2A38-7ECD-84E4397EC84E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43D2AB1-999D-B9D4-194D-3236E5D4B8AE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6EFECBA-4F63-0198-912F-00430341015A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157DAC4-CA84-7418-F364-C0079B6DF77F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6785DA-03B1-F49E-C260-1EBA1134A06C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583C558-8C7B-E631-70BF-4BE7A2EC9CFA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6A10884-1CB6-1598-268D-760DDAC3C171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4662E72-2CFE-8DD8-3001-74E87B217DCE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3E814C4-CFF5-7D14-5160-A913D861F837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4C46371-859D-1D27-5219-BF3344F73378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7B2F108-6D57-DD17-C3D5-70F3B8C5AA8B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7879317-7237-F37C-6E7A-38436B0B77AC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E7556AE-9859-1FD3-F4D4-7CB32E4965E9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4240C7C-578C-2BC3-417D-56617BD50341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B3FE8F6-C2C7-0086-1CB3-1B133419FBC3}"/>
              </a:ext>
            </a:extLst>
          </p:cNvPr>
          <p:cNvCxnSpPr>
            <a:cxnSpLocks/>
          </p:cNvCxnSpPr>
          <p:nvPr/>
        </p:nvCxnSpPr>
        <p:spPr>
          <a:xfrm flipH="1" flipV="1">
            <a:off x="4607336" y="2301769"/>
            <a:ext cx="2652632" cy="63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0889527-A88B-CCE9-BB0C-6F712729C67D}"/>
              </a:ext>
            </a:extLst>
          </p:cNvPr>
          <p:cNvSpPr txBox="1"/>
          <p:nvPr/>
        </p:nvSpPr>
        <p:spPr>
          <a:xfrm>
            <a:off x="7318609" y="2087139"/>
            <a:ext cx="2715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until turntable is in correct position</a:t>
            </a:r>
          </a:p>
          <a:p>
            <a:endParaRPr lang="en-US" dirty="0"/>
          </a:p>
          <a:p>
            <a:r>
              <a:rPr lang="en-US" dirty="0"/>
              <a:t>Don’t let user enter a new angle until it has finished</a:t>
            </a:r>
            <a:endParaRPr lang="en-GB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A637D5D-D702-DD24-5D95-7DEB809D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TURNTABLE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Angle:180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8BAAA-B3E4-FFA2-AEDD-C538C28E12B9}"/>
              </a:ext>
            </a:extLst>
          </p:cNvPr>
          <p:cNvSpPr txBox="1"/>
          <p:nvPr/>
        </p:nvSpPr>
        <p:spPr>
          <a:xfrm>
            <a:off x="3145367" y="3191933"/>
            <a:ext cx="255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Mast at any time to go to mast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643AB-B4B3-F7E4-F170-10547E69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33" y="3802520"/>
            <a:ext cx="1201016" cy="658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EB0173-B677-3461-A0CD-AB9AA653243B}"/>
              </a:ext>
            </a:extLst>
          </p:cNvPr>
          <p:cNvCxnSpPr>
            <a:cxnSpLocks/>
          </p:cNvCxnSpPr>
          <p:nvPr/>
        </p:nvCxnSpPr>
        <p:spPr>
          <a:xfrm flipV="1">
            <a:off x="10201293" y="6373790"/>
            <a:ext cx="282540" cy="250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51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509452" y="1345367"/>
            <a:ext cx="105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P:0</a:t>
            </a:r>
          </a:p>
        </p:txBody>
      </p:sp>
    </p:spTree>
    <p:extLst>
      <p:ext uri="{BB962C8B-B14F-4D97-AF65-F5344CB8AC3E}">
        <p14:creationId xmlns:p14="http://schemas.microsoft.com/office/powerpoint/2010/main" val="165788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509452" y="1345367"/>
            <a:ext cx="105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448117-B20B-66F4-4AC7-8E34737A17DF}"/>
              </a:ext>
            </a:extLst>
          </p:cNvPr>
          <p:cNvGrpSpPr/>
          <p:nvPr/>
        </p:nvGrpSpPr>
        <p:grpSpPr>
          <a:xfrm>
            <a:off x="4849968" y="3999422"/>
            <a:ext cx="1436792" cy="940573"/>
            <a:chOff x="561273" y="2586273"/>
            <a:chExt cx="1436792" cy="9405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133537-4E8D-CFD4-D5F5-2C6C45E8D6C8}"/>
                </a:ext>
              </a:extLst>
            </p:cNvPr>
            <p:cNvGrpSpPr/>
            <p:nvPr/>
          </p:nvGrpSpPr>
          <p:grpSpPr>
            <a:xfrm flipH="1">
              <a:off x="687710" y="2586273"/>
              <a:ext cx="1310355" cy="606165"/>
              <a:chOff x="3331861" y="5183490"/>
              <a:chExt cx="1310355" cy="606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4BE3B0-E3F9-0441-2BE2-A0DB7EAB4112}"/>
                  </a:ext>
                </a:extLst>
              </p:cNvPr>
              <p:cNvGrpSpPr/>
              <p:nvPr/>
            </p:nvGrpSpPr>
            <p:grpSpPr>
              <a:xfrm>
                <a:off x="3332449" y="5183490"/>
                <a:ext cx="1309767" cy="320505"/>
                <a:chOff x="8937977" y="3322845"/>
                <a:chExt cx="1309767" cy="320505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201E262-3B21-4AA4-6CF7-3373FF324F41}"/>
                    </a:ext>
                  </a:extLst>
                </p:cNvPr>
                <p:cNvCxnSpPr>
                  <a:stCxn id="26" idx="1"/>
                </p:cNvCxnSpPr>
                <p:nvPr/>
              </p:nvCxnSpPr>
              <p:spPr>
                <a:xfrm flipH="1">
                  <a:off x="9484360" y="3423560"/>
                  <a:ext cx="5599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DFACCE9-4305-9097-5E76-431A47CF850D}"/>
                    </a:ext>
                  </a:extLst>
                </p:cNvPr>
                <p:cNvGrpSpPr/>
                <p:nvPr/>
              </p:nvGrpSpPr>
              <p:grpSpPr>
                <a:xfrm>
                  <a:off x="10010220" y="3367224"/>
                  <a:ext cx="237524" cy="164674"/>
                  <a:chOff x="3852623" y="4131518"/>
                  <a:chExt cx="1655809" cy="1147961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1CB00AC-B256-95F3-A733-FFFBFB9F1299}"/>
                      </a:ext>
                    </a:extLst>
                  </p:cNvPr>
                  <p:cNvSpPr/>
                  <p:nvPr/>
                </p:nvSpPr>
                <p:spPr>
                  <a:xfrm>
                    <a:off x="4090064" y="4131518"/>
                    <a:ext cx="1179946" cy="785448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A99C53D-D947-58E2-502B-931F21EAE772}"/>
                      </a:ext>
                    </a:extLst>
                  </p:cNvPr>
                  <p:cNvGrpSpPr/>
                  <p:nvPr/>
                </p:nvGrpSpPr>
                <p:grpSpPr>
                  <a:xfrm>
                    <a:off x="3852623" y="4796322"/>
                    <a:ext cx="1655809" cy="483157"/>
                    <a:chOff x="3852623" y="3607434"/>
                    <a:chExt cx="5730205" cy="1672046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AFB43870-6646-26B3-CCE5-E63268C16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7990" y="4020419"/>
                      <a:ext cx="2072640" cy="846077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CBE4482A-E4D3-21E7-3B97-C8A87F247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4028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8A6C9CAF-62ED-5C5E-F8B4-D61F44FB0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2623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7B66035-3297-F2E4-244D-E83120EEDE1F}"/>
                    </a:ext>
                  </a:extLst>
                </p:cNvPr>
                <p:cNvGrpSpPr/>
                <p:nvPr/>
              </p:nvGrpSpPr>
              <p:grpSpPr>
                <a:xfrm>
                  <a:off x="8937977" y="3322845"/>
                  <a:ext cx="604270" cy="320505"/>
                  <a:chOff x="8903715" y="2313892"/>
                  <a:chExt cx="604270" cy="493429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649B118-D4FC-8F73-3D6E-B41523C00ED0}"/>
                      </a:ext>
                    </a:extLst>
                  </p:cNvPr>
                  <p:cNvSpPr/>
                  <p:nvPr/>
                </p:nvSpPr>
                <p:spPr>
                  <a:xfrm>
                    <a:off x="8904303" y="2343303"/>
                    <a:ext cx="603682" cy="337656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AC8B7E6-0B3B-782C-29A7-D2EDAAC67EE5}"/>
                      </a:ext>
                    </a:extLst>
                  </p:cNvPr>
                  <p:cNvSpPr txBox="1"/>
                  <p:nvPr/>
                </p:nvSpPr>
                <p:spPr>
                  <a:xfrm>
                    <a:off x="8903715" y="2313892"/>
                    <a:ext cx="603682" cy="493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/>
                      <a:t>RELAY</a:t>
                    </a:r>
                    <a:endParaRPr lang="en-GB" sz="1100" dirty="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791BB88-D72F-E389-5D22-96273CAC5D37}"/>
                  </a:ext>
                </a:extLst>
              </p:cNvPr>
              <p:cNvGrpSpPr/>
              <p:nvPr/>
            </p:nvGrpSpPr>
            <p:grpSpPr>
              <a:xfrm>
                <a:off x="3331861" y="5469150"/>
                <a:ext cx="1308100" cy="320505"/>
                <a:chOff x="8937389" y="3608505"/>
                <a:chExt cx="1308100" cy="32050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3FA8F75-A990-12AD-C5F2-C8C2D9EEA750}"/>
                    </a:ext>
                  </a:extLst>
                </p:cNvPr>
                <p:cNvCxnSpPr>
                  <a:stCxn id="16" idx="1"/>
                </p:cNvCxnSpPr>
                <p:nvPr/>
              </p:nvCxnSpPr>
              <p:spPr>
                <a:xfrm flipH="1">
                  <a:off x="9352280" y="3729728"/>
                  <a:ext cx="6897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A543369-0B27-B9FC-F27F-525A7DF1DE25}"/>
                    </a:ext>
                  </a:extLst>
                </p:cNvPr>
                <p:cNvGrpSpPr/>
                <p:nvPr/>
              </p:nvGrpSpPr>
              <p:grpSpPr>
                <a:xfrm>
                  <a:off x="10007965" y="3673392"/>
                  <a:ext cx="237524" cy="164674"/>
                  <a:chOff x="3852623" y="4131518"/>
                  <a:chExt cx="1655809" cy="1147961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C302C9B-D747-A4AE-5E7C-7A4148A15E39}"/>
                      </a:ext>
                    </a:extLst>
                  </p:cNvPr>
                  <p:cNvSpPr/>
                  <p:nvPr/>
                </p:nvSpPr>
                <p:spPr>
                  <a:xfrm>
                    <a:off x="4090064" y="4131518"/>
                    <a:ext cx="1179946" cy="785448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CB6FBB42-D630-391A-C400-E7F736855A7F}"/>
                      </a:ext>
                    </a:extLst>
                  </p:cNvPr>
                  <p:cNvGrpSpPr/>
                  <p:nvPr/>
                </p:nvGrpSpPr>
                <p:grpSpPr>
                  <a:xfrm>
                    <a:off x="3852623" y="4796322"/>
                    <a:ext cx="1655809" cy="483157"/>
                    <a:chOff x="3852623" y="3607434"/>
                    <a:chExt cx="5730205" cy="1672046"/>
                  </a:xfrm>
                </p:grpSpPr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A064376F-5FF4-E262-3158-36E30C544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7990" y="4020419"/>
                      <a:ext cx="2072640" cy="846077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E925359C-6818-C97B-8B02-F64A377B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4028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AA5AE13-1025-A075-B9E7-27A0F4F2F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2623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97815-3BB0-6B14-66E0-8EA07841429B}"/>
                    </a:ext>
                  </a:extLst>
                </p:cNvPr>
                <p:cNvGrpSpPr/>
                <p:nvPr/>
              </p:nvGrpSpPr>
              <p:grpSpPr>
                <a:xfrm>
                  <a:off x="8937389" y="3608505"/>
                  <a:ext cx="604270" cy="320505"/>
                  <a:chOff x="8903715" y="2313892"/>
                  <a:chExt cx="604270" cy="493429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CFDDC43-49AC-006D-A785-4D991D005CA3}"/>
                      </a:ext>
                    </a:extLst>
                  </p:cNvPr>
                  <p:cNvSpPr/>
                  <p:nvPr/>
                </p:nvSpPr>
                <p:spPr>
                  <a:xfrm>
                    <a:off x="8904303" y="2343303"/>
                    <a:ext cx="603682" cy="337656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DE1CB32-0FA4-E71C-9BF0-323C4656677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3715" y="2313892"/>
                    <a:ext cx="603682" cy="493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/>
                      <a:t>RELAY</a:t>
                    </a:r>
                    <a:endParaRPr lang="en-GB" sz="1100" dirty="0"/>
                  </a:p>
                </p:txBody>
              </p: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D53A9-CA87-6730-71D3-D44C165EE7E7}"/>
                </a:ext>
              </a:extLst>
            </p:cNvPr>
            <p:cNvSpPr txBox="1"/>
            <p:nvPr/>
          </p:nvSpPr>
          <p:spPr>
            <a:xfrm>
              <a:off x="561273" y="3157514"/>
              <a:ext cx="78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24V</a:t>
              </a:r>
              <a:endParaRPr lang="en-GB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C4F8-B606-B2F2-48E8-2C65235DDFEE}"/>
              </a:ext>
            </a:extLst>
          </p:cNvPr>
          <p:cNvCxnSpPr>
            <a:cxnSpLocks/>
          </p:cNvCxnSpPr>
          <p:nvPr/>
        </p:nvCxnSpPr>
        <p:spPr>
          <a:xfrm flipH="1" flipV="1">
            <a:off x="11301573" y="5625101"/>
            <a:ext cx="481940" cy="357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2874A1F-2167-0A39-81B0-41027BAD043B}"/>
              </a:ext>
            </a:extLst>
          </p:cNvPr>
          <p:cNvSpPr txBox="1"/>
          <p:nvPr/>
        </p:nvSpPr>
        <p:spPr>
          <a:xfrm>
            <a:off x="1653702" y="3031757"/>
            <a:ext cx="4442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“</a:t>
            </a:r>
            <a:r>
              <a:rPr lang="en-US" dirty="0" err="1"/>
              <a:t>Polarise</a:t>
            </a:r>
            <a:r>
              <a:rPr lang="en-US" dirty="0"/>
              <a:t>” to switch solenoids and therefore to rotate mast to 90</a:t>
            </a:r>
            <a:r>
              <a:rPr lang="en-US" baseline="30000" dirty="0"/>
              <a:t>o</a:t>
            </a:r>
            <a:r>
              <a:rPr lang="en-US" dirty="0"/>
              <a:t> or vice versa</a:t>
            </a:r>
          </a:p>
          <a:p>
            <a:endParaRPr lang="en-GB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72C1ABA-3894-3781-A3D6-BFFC7363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88" t="16173" r="19410" b="29289"/>
          <a:stretch/>
        </p:blipFill>
        <p:spPr>
          <a:xfrm>
            <a:off x="7539567" y="821218"/>
            <a:ext cx="2133600" cy="24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4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448117-B20B-66F4-4AC7-8E34737A17DF}"/>
              </a:ext>
            </a:extLst>
          </p:cNvPr>
          <p:cNvGrpSpPr/>
          <p:nvPr/>
        </p:nvGrpSpPr>
        <p:grpSpPr>
          <a:xfrm>
            <a:off x="4849968" y="3999422"/>
            <a:ext cx="1436792" cy="940573"/>
            <a:chOff x="561273" y="2586273"/>
            <a:chExt cx="1436792" cy="9405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133537-4E8D-CFD4-D5F5-2C6C45E8D6C8}"/>
                </a:ext>
              </a:extLst>
            </p:cNvPr>
            <p:cNvGrpSpPr/>
            <p:nvPr/>
          </p:nvGrpSpPr>
          <p:grpSpPr>
            <a:xfrm flipH="1">
              <a:off x="687710" y="2586273"/>
              <a:ext cx="1310355" cy="606165"/>
              <a:chOff x="3331861" y="5183490"/>
              <a:chExt cx="1310355" cy="60616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54BE3B0-E3F9-0441-2BE2-A0DB7EAB4112}"/>
                  </a:ext>
                </a:extLst>
              </p:cNvPr>
              <p:cNvGrpSpPr/>
              <p:nvPr/>
            </p:nvGrpSpPr>
            <p:grpSpPr>
              <a:xfrm>
                <a:off x="3332449" y="5183490"/>
                <a:ext cx="1309767" cy="320505"/>
                <a:chOff x="8937977" y="3322845"/>
                <a:chExt cx="1309767" cy="320505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E201E262-3B21-4AA4-6CF7-3373FF324F41}"/>
                    </a:ext>
                  </a:extLst>
                </p:cNvPr>
                <p:cNvCxnSpPr>
                  <a:stCxn id="26" idx="1"/>
                </p:cNvCxnSpPr>
                <p:nvPr/>
              </p:nvCxnSpPr>
              <p:spPr>
                <a:xfrm flipH="1">
                  <a:off x="9484360" y="3423560"/>
                  <a:ext cx="559921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DFACCE9-4305-9097-5E76-431A47CF850D}"/>
                    </a:ext>
                  </a:extLst>
                </p:cNvPr>
                <p:cNvGrpSpPr/>
                <p:nvPr/>
              </p:nvGrpSpPr>
              <p:grpSpPr>
                <a:xfrm>
                  <a:off x="10010220" y="3367224"/>
                  <a:ext cx="237524" cy="164674"/>
                  <a:chOff x="3852623" y="4131518"/>
                  <a:chExt cx="1655809" cy="1147961"/>
                </a:xfrm>
              </p:grpSpPr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1CB00AC-B256-95F3-A733-FFFBFB9F1299}"/>
                      </a:ext>
                    </a:extLst>
                  </p:cNvPr>
                  <p:cNvSpPr/>
                  <p:nvPr/>
                </p:nvSpPr>
                <p:spPr>
                  <a:xfrm>
                    <a:off x="4090064" y="4131518"/>
                    <a:ext cx="1179946" cy="785448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A99C53D-D947-58E2-502B-931F21EAE772}"/>
                      </a:ext>
                    </a:extLst>
                  </p:cNvPr>
                  <p:cNvGrpSpPr/>
                  <p:nvPr/>
                </p:nvGrpSpPr>
                <p:grpSpPr>
                  <a:xfrm>
                    <a:off x="3852623" y="4796322"/>
                    <a:ext cx="1655809" cy="483157"/>
                    <a:chOff x="3852623" y="3607434"/>
                    <a:chExt cx="5730205" cy="1672046"/>
                  </a:xfrm>
                </p:grpSpPr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AFB43870-6646-26B3-CCE5-E63268C16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7990" y="4020419"/>
                      <a:ext cx="2072640" cy="846077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CBE4482A-E4D3-21E7-3B97-C8A87F247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4028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8A6C9CAF-62ED-5C5E-F8B4-D61F44FB0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2623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7B66035-3297-F2E4-244D-E83120EEDE1F}"/>
                    </a:ext>
                  </a:extLst>
                </p:cNvPr>
                <p:cNvGrpSpPr/>
                <p:nvPr/>
              </p:nvGrpSpPr>
              <p:grpSpPr>
                <a:xfrm>
                  <a:off x="8937977" y="3322845"/>
                  <a:ext cx="604270" cy="320505"/>
                  <a:chOff x="8903715" y="2313892"/>
                  <a:chExt cx="604270" cy="493429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3649B118-D4FC-8F73-3D6E-B41523C00ED0}"/>
                      </a:ext>
                    </a:extLst>
                  </p:cNvPr>
                  <p:cNvSpPr/>
                  <p:nvPr/>
                </p:nvSpPr>
                <p:spPr>
                  <a:xfrm>
                    <a:off x="8904303" y="2343303"/>
                    <a:ext cx="603682" cy="337656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1AC8B7E6-0B3B-782C-29A7-D2EDAAC67EE5}"/>
                      </a:ext>
                    </a:extLst>
                  </p:cNvPr>
                  <p:cNvSpPr txBox="1"/>
                  <p:nvPr/>
                </p:nvSpPr>
                <p:spPr>
                  <a:xfrm>
                    <a:off x="8903715" y="2313892"/>
                    <a:ext cx="603682" cy="493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/>
                      <a:t>RELAY</a:t>
                    </a:r>
                    <a:endParaRPr lang="en-GB" sz="1100" dirty="0"/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791BB88-D72F-E389-5D22-96273CAC5D37}"/>
                  </a:ext>
                </a:extLst>
              </p:cNvPr>
              <p:cNvGrpSpPr/>
              <p:nvPr/>
            </p:nvGrpSpPr>
            <p:grpSpPr>
              <a:xfrm>
                <a:off x="3331861" y="5469150"/>
                <a:ext cx="1308100" cy="320505"/>
                <a:chOff x="8937389" y="3608505"/>
                <a:chExt cx="1308100" cy="32050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3FA8F75-A990-12AD-C5F2-C8C2D9EEA750}"/>
                    </a:ext>
                  </a:extLst>
                </p:cNvPr>
                <p:cNvCxnSpPr>
                  <a:stCxn id="16" idx="1"/>
                </p:cNvCxnSpPr>
                <p:nvPr/>
              </p:nvCxnSpPr>
              <p:spPr>
                <a:xfrm flipH="1">
                  <a:off x="9352280" y="3729728"/>
                  <a:ext cx="6897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A543369-0B27-B9FC-F27F-525A7DF1DE25}"/>
                    </a:ext>
                  </a:extLst>
                </p:cNvPr>
                <p:cNvGrpSpPr/>
                <p:nvPr/>
              </p:nvGrpSpPr>
              <p:grpSpPr>
                <a:xfrm>
                  <a:off x="10007965" y="3673392"/>
                  <a:ext cx="237524" cy="164674"/>
                  <a:chOff x="3852623" y="4131518"/>
                  <a:chExt cx="1655809" cy="1147961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C302C9B-D747-A4AE-5E7C-7A4148A15E39}"/>
                      </a:ext>
                    </a:extLst>
                  </p:cNvPr>
                  <p:cNvSpPr/>
                  <p:nvPr/>
                </p:nvSpPr>
                <p:spPr>
                  <a:xfrm>
                    <a:off x="4090064" y="4131518"/>
                    <a:ext cx="1179946" cy="785448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CB6FBB42-D630-391A-C400-E7F736855A7F}"/>
                      </a:ext>
                    </a:extLst>
                  </p:cNvPr>
                  <p:cNvGrpSpPr/>
                  <p:nvPr/>
                </p:nvGrpSpPr>
                <p:grpSpPr>
                  <a:xfrm>
                    <a:off x="3852623" y="4796322"/>
                    <a:ext cx="1655809" cy="483157"/>
                    <a:chOff x="3852623" y="3607434"/>
                    <a:chExt cx="5730205" cy="1672046"/>
                  </a:xfrm>
                </p:grpSpPr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A064376F-5FF4-E262-3158-36E30C544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7990" y="4020419"/>
                      <a:ext cx="2072640" cy="846077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E925359C-6818-C97B-8B02-F64A377B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4028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7AA5AE13-1025-A075-B9E7-27A0F4F2F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52623" y="3607434"/>
                      <a:ext cx="1828800" cy="1672046"/>
                    </a:xfrm>
                    <a:prstGeom prst="rect">
                      <a:avLst/>
                    </a:prstGeom>
                    <a:solidFill>
                      <a:srgbClr val="FFC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6997815-3BB0-6B14-66E0-8EA07841429B}"/>
                    </a:ext>
                  </a:extLst>
                </p:cNvPr>
                <p:cNvGrpSpPr/>
                <p:nvPr/>
              </p:nvGrpSpPr>
              <p:grpSpPr>
                <a:xfrm>
                  <a:off x="8937389" y="3608505"/>
                  <a:ext cx="604270" cy="320505"/>
                  <a:chOff x="8903715" y="2313892"/>
                  <a:chExt cx="604270" cy="493429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CFDDC43-49AC-006D-A785-4D991D005CA3}"/>
                      </a:ext>
                    </a:extLst>
                  </p:cNvPr>
                  <p:cNvSpPr/>
                  <p:nvPr/>
                </p:nvSpPr>
                <p:spPr>
                  <a:xfrm>
                    <a:off x="8904303" y="2343303"/>
                    <a:ext cx="603682" cy="337656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DE1CB32-0FA4-E71C-9BF0-323C46566777}"/>
                      </a:ext>
                    </a:extLst>
                  </p:cNvPr>
                  <p:cNvSpPr txBox="1"/>
                  <p:nvPr/>
                </p:nvSpPr>
                <p:spPr>
                  <a:xfrm>
                    <a:off x="8903715" y="2313892"/>
                    <a:ext cx="603682" cy="4934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dirty="0"/>
                      <a:t>RELAY</a:t>
                    </a:r>
                    <a:endParaRPr lang="en-GB" sz="1100" dirty="0"/>
                  </a:p>
                </p:txBody>
              </p:sp>
            </p:grp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D53A9-CA87-6730-71D3-D44C165EE7E7}"/>
                </a:ext>
              </a:extLst>
            </p:cNvPr>
            <p:cNvSpPr txBox="1"/>
            <p:nvPr/>
          </p:nvSpPr>
          <p:spPr>
            <a:xfrm>
              <a:off x="561273" y="3157514"/>
              <a:ext cx="785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24V</a:t>
              </a:r>
              <a:endParaRPr lang="en-GB" dirty="0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C4F8-B606-B2F2-48E8-2C65235DDFEE}"/>
              </a:ext>
            </a:extLst>
          </p:cNvPr>
          <p:cNvCxnSpPr>
            <a:cxnSpLocks/>
          </p:cNvCxnSpPr>
          <p:nvPr/>
        </p:nvCxnSpPr>
        <p:spPr>
          <a:xfrm flipH="1" flipV="1">
            <a:off x="11301573" y="5625101"/>
            <a:ext cx="481940" cy="357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001777-6D21-F9AA-1617-95EE20F53B2F}"/>
              </a:ext>
            </a:extLst>
          </p:cNvPr>
          <p:cNvGrpSpPr/>
          <p:nvPr/>
        </p:nvGrpSpPr>
        <p:grpSpPr>
          <a:xfrm>
            <a:off x="5726897" y="1499825"/>
            <a:ext cx="210569" cy="337413"/>
            <a:chOff x="6917265" y="1412454"/>
            <a:chExt cx="1632827" cy="261642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6A52EE-F921-C54B-38D3-75ABE0D4157D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08D547-42FE-7D58-3D2F-B87DD7981CFF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F52D59-28D9-A9C2-CF62-4979C3A07873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6014B3B-38DF-8B46-8248-7499A67138FB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F16EC3-46CB-AA8B-5287-7E7DE6014F99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A523F5-A08D-7FE5-9540-4F3B5A5A1E24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6D29C41-D561-2810-7EB7-4CE9D358E180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CBB394-98CA-271F-0632-07B70486EF4C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2C07BD-E179-6BEE-7701-93CAB2C68F4E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DF283D7-00A8-4C9D-254E-F68C7DE214F0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C7DE0CB-D4A3-3D2C-2C24-F6F916FEC06A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F871C9E-6609-A23E-2DFC-9A37281D02E7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B22B5BC-4CBD-0718-7486-85AA914FC4F0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0EB162-3895-C7FC-3AE2-A4EA36F84A4E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661467C-E3A3-690F-EEC8-46BBFDB0D2B0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472258D-DC78-270B-73BF-A78E48946935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326086-1D10-FBA3-5E13-A91DAD64241F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0917983-2DA7-98B0-9135-B2BCE4AF40C4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FCF4355-0B00-9DDA-E869-E8CA2BCCAEA8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1111EAE-EDB0-11A7-71D1-03C9BA049ED2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F204C6-7F55-6515-DC92-FE381C4057B2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8832FCB-B8F8-B1B2-3327-DE7C8A48739D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3CFD7E6-BE55-3C2E-0CAB-578FE96A8000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6025C35-BA3C-9CF3-49A4-C7753A993269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B684B11-0A16-EAA0-F48E-DB6B65E945D3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1782E8-1305-4136-A595-81F0EEAA3D5C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AB2BA15-62D8-F58B-971C-F84DC5D57F59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103A66-B901-1E1E-04D5-0CEA394C42A2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A026942-7ECA-CEC5-AC03-FA7599601F48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AB46390-EBB4-F082-ABA1-849AED878894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8F1E748-B75B-8A9B-6270-226134492374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8EB57C-2088-F776-DB17-3DA71C542E0B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64FA02B-9714-ED48-6771-8C8E0AADA010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C1AB04C-5F80-E7FC-BE17-0888C5FE2953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5F61FA3-6D63-26A0-921E-6B717B90BBB8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4E12B9-28E0-DAEF-CFA6-D801EE42802E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AE0543C-0C6F-BB09-F651-80B7BF7BCEBA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94F5FF7-7AEA-26EE-26D9-79F7724584D4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311F63-A2CB-9A38-E377-05492880F0AA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CE8580-8F79-38FE-C145-5B9F8F8B8848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36DFAA-0809-FB77-971B-0B7BEE90481C}"/>
              </a:ext>
            </a:extLst>
          </p:cNvPr>
          <p:cNvGrpSpPr/>
          <p:nvPr/>
        </p:nvGrpSpPr>
        <p:grpSpPr>
          <a:xfrm>
            <a:off x="8124745" y="284559"/>
            <a:ext cx="1627668" cy="835661"/>
            <a:chOff x="7179522" y="437639"/>
            <a:chExt cx="5287868" cy="271484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2E5B6FE-5566-7C09-E01D-B86A55D4BC2D}"/>
                </a:ext>
              </a:extLst>
            </p:cNvPr>
            <p:cNvGrpSpPr/>
            <p:nvPr/>
          </p:nvGrpSpPr>
          <p:grpSpPr>
            <a:xfrm>
              <a:off x="7179522" y="437639"/>
              <a:ext cx="1694250" cy="2714844"/>
              <a:chOff x="6917265" y="1412454"/>
              <a:chExt cx="1632827" cy="2616426"/>
            </a:xfrm>
            <a:solidFill>
              <a:schemeClr val="bg2">
                <a:lumMod val="50000"/>
              </a:schemeClr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E2247D5-0F2A-0333-FE6B-8ADB9925B77F}"/>
                  </a:ext>
                </a:extLst>
              </p:cNvPr>
              <p:cNvSpPr/>
              <p:nvPr/>
            </p:nvSpPr>
            <p:spPr>
              <a:xfrm>
                <a:off x="6917265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96C819B-85A4-EEAA-84D2-A0C78F51DA37}"/>
                  </a:ext>
                </a:extLst>
              </p:cNvPr>
              <p:cNvSpPr/>
              <p:nvPr/>
            </p:nvSpPr>
            <p:spPr>
              <a:xfrm>
                <a:off x="7241879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D5A85A3-76FB-06D0-F81F-A9DC8098C3B1}"/>
                  </a:ext>
                </a:extLst>
              </p:cNvPr>
              <p:cNvSpPr/>
              <p:nvPr/>
            </p:nvSpPr>
            <p:spPr>
              <a:xfrm>
                <a:off x="7568932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A641C770-ED7A-9441-4D84-2B26F0550089}"/>
                  </a:ext>
                </a:extLst>
              </p:cNvPr>
              <p:cNvSpPr/>
              <p:nvPr/>
            </p:nvSpPr>
            <p:spPr>
              <a:xfrm>
                <a:off x="7895986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266150E-8672-F31A-4C27-EE1C4FB8AFAC}"/>
                  </a:ext>
                </a:extLst>
              </p:cNvPr>
              <p:cNvSpPr/>
              <p:nvPr/>
            </p:nvSpPr>
            <p:spPr>
              <a:xfrm>
                <a:off x="8223039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C0E997E-56B4-6FF6-CCFE-342241E36B80}"/>
                  </a:ext>
                </a:extLst>
              </p:cNvPr>
              <p:cNvSpPr/>
              <p:nvPr/>
            </p:nvSpPr>
            <p:spPr>
              <a:xfrm>
                <a:off x="6917265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F34D13C-EF55-533A-BD27-BDA59DED72EB}"/>
                  </a:ext>
                </a:extLst>
              </p:cNvPr>
              <p:cNvSpPr/>
              <p:nvPr/>
            </p:nvSpPr>
            <p:spPr>
              <a:xfrm>
                <a:off x="7241879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17AA0B4-F177-8023-53DD-7465F6A2AEA2}"/>
                  </a:ext>
                </a:extLst>
              </p:cNvPr>
              <p:cNvSpPr/>
              <p:nvPr/>
            </p:nvSpPr>
            <p:spPr>
              <a:xfrm>
                <a:off x="7568932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18D0754-36BE-EA6D-6A51-9509730FDD83}"/>
                  </a:ext>
                </a:extLst>
              </p:cNvPr>
              <p:cNvSpPr/>
              <p:nvPr/>
            </p:nvSpPr>
            <p:spPr>
              <a:xfrm>
                <a:off x="7895986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E806CF-CF33-94DD-9296-8D92C0082CF6}"/>
                  </a:ext>
                </a:extLst>
              </p:cNvPr>
              <p:cNvSpPr/>
              <p:nvPr/>
            </p:nvSpPr>
            <p:spPr>
              <a:xfrm>
                <a:off x="8223039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DE3EE90-F6FA-A456-C16E-481F95ED10E2}"/>
                  </a:ext>
                </a:extLst>
              </p:cNvPr>
              <p:cNvSpPr/>
              <p:nvPr/>
            </p:nvSpPr>
            <p:spPr>
              <a:xfrm>
                <a:off x="6917265" y="2066561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6541D7E-B643-1F4A-FCD2-8E0E4E315E00}"/>
                  </a:ext>
                </a:extLst>
              </p:cNvPr>
              <p:cNvSpPr/>
              <p:nvPr/>
            </p:nvSpPr>
            <p:spPr>
              <a:xfrm>
                <a:off x="7241879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593534F-ACDA-10F1-CD89-65A57534E75F}"/>
                  </a:ext>
                </a:extLst>
              </p:cNvPr>
              <p:cNvSpPr/>
              <p:nvPr/>
            </p:nvSpPr>
            <p:spPr>
              <a:xfrm>
                <a:off x="7568932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5F03582-3CF0-7568-8356-1A0379C47E74}"/>
                  </a:ext>
                </a:extLst>
              </p:cNvPr>
              <p:cNvSpPr/>
              <p:nvPr/>
            </p:nvSpPr>
            <p:spPr>
              <a:xfrm>
                <a:off x="7895986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C9EA838-0AB5-D411-62B9-12272FDC1BEB}"/>
                  </a:ext>
                </a:extLst>
              </p:cNvPr>
              <p:cNvSpPr/>
              <p:nvPr/>
            </p:nvSpPr>
            <p:spPr>
              <a:xfrm>
                <a:off x="8223039" y="2066561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FE79A56-0ABA-5D07-751E-FEDF0679456D}"/>
                  </a:ext>
                </a:extLst>
              </p:cNvPr>
              <p:cNvSpPr/>
              <p:nvPr/>
            </p:nvSpPr>
            <p:spPr>
              <a:xfrm>
                <a:off x="6917265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63CC4F8-872E-7FFB-3B45-C8FAABD8A946}"/>
                  </a:ext>
                </a:extLst>
              </p:cNvPr>
              <p:cNvSpPr/>
              <p:nvPr/>
            </p:nvSpPr>
            <p:spPr>
              <a:xfrm>
                <a:off x="7241879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A8F324B-561D-319B-490C-CA97A74442F5}"/>
                  </a:ext>
                </a:extLst>
              </p:cNvPr>
              <p:cNvSpPr/>
              <p:nvPr/>
            </p:nvSpPr>
            <p:spPr>
              <a:xfrm>
                <a:off x="7568932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B6DB7AB-A419-FBB4-D309-C459F327806E}"/>
                  </a:ext>
                </a:extLst>
              </p:cNvPr>
              <p:cNvSpPr/>
              <p:nvPr/>
            </p:nvSpPr>
            <p:spPr>
              <a:xfrm>
                <a:off x="7895986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8B72F1B-63FA-277C-CDAB-5D55F4B76F9A}"/>
                  </a:ext>
                </a:extLst>
              </p:cNvPr>
              <p:cNvSpPr/>
              <p:nvPr/>
            </p:nvSpPr>
            <p:spPr>
              <a:xfrm>
                <a:off x="8223039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03B3F62-0B8F-977F-5170-7D6A7C438C66}"/>
                  </a:ext>
                </a:extLst>
              </p:cNvPr>
              <p:cNvSpPr/>
              <p:nvPr/>
            </p:nvSpPr>
            <p:spPr>
              <a:xfrm>
                <a:off x="6917265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D47E5DB-2943-9490-762A-03FA6D1F786B}"/>
                  </a:ext>
                </a:extLst>
              </p:cNvPr>
              <p:cNvSpPr/>
              <p:nvPr/>
            </p:nvSpPr>
            <p:spPr>
              <a:xfrm>
                <a:off x="7241879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504E2B2-7362-EFB5-03CC-A950865C7FD9}"/>
                  </a:ext>
                </a:extLst>
              </p:cNvPr>
              <p:cNvSpPr/>
              <p:nvPr/>
            </p:nvSpPr>
            <p:spPr>
              <a:xfrm>
                <a:off x="7568932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B2A4E1B-677C-7462-49B7-B0C738486933}"/>
                  </a:ext>
                </a:extLst>
              </p:cNvPr>
              <p:cNvSpPr/>
              <p:nvPr/>
            </p:nvSpPr>
            <p:spPr>
              <a:xfrm>
                <a:off x="7895986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937E2D0-8648-0B19-685C-02C7FC408DA9}"/>
                  </a:ext>
                </a:extLst>
              </p:cNvPr>
              <p:cNvSpPr/>
              <p:nvPr/>
            </p:nvSpPr>
            <p:spPr>
              <a:xfrm>
                <a:off x="8223039" y="272066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1BA7E4D-959D-C52E-D02E-7E2B314ED19E}"/>
                  </a:ext>
                </a:extLst>
              </p:cNvPr>
              <p:cNvSpPr/>
              <p:nvPr/>
            </p:nvSpPr>
            <p:spPr>
              <a:xfrm>
                <a:off x="6917265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2B37F03-7D94-6F8C-E061-EDE73689232D}"/>
                  </a:ext>
                </a:extLst>
              </p:cNvPr>
              <p:cNvSpPr/>
              <p:nvPr/>
            </p:nvSpPr>
            <p:spPr>
              <a:xfrm>
                <a:off x="7241879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BE227A9-AC57-2AF0-8640-36C6327CA525}"/>
                  </a:ext>
                </a:extLst>
              </p:cNvPr>
              <p:cNvSpPr/>
              <p:nvPr/>
            </p:nvSpPr>
            <p:spPr>
              <a:xfrm>
                <a:off x="7568932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F2A4F1B-B059-9DA7-6D18-45B491F18997}"/>
                  </a:ext>
                </a:extLst>
              </p:cNvPr>
              <p:cNvSpPr/>
              <p:nvPr/>
            </p:nvSpPr>
            <p:spPr>
              <a:xfrm>
                <a:off x="7895986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0E3C79-56B7-0EEA-5680-AC9C457A579B}"/>
                  </a:ext>
                </a:extLst>
              </p:cNvPr>
              <p:cNvSpPr/>
              <p:nvPr/>
            </p:nvSpPr>
            <p:spPr>
              <a:xfrm>
                <a:off x="8223039" y="3047720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6AB0565-3D4B-3D48-D8AE-A53C32AEE5A0}"/>
                  </a:ext>
                </a:extLst>
              </p:cNvPr>
              <p:cNvSpPr/>
              <p:nvPr/>
            </p:nvSpPr>
            <p:spPr>
              <a:xfrm>
                <a:off x="6917265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7C8D223-6F62-5DF6-ABA0-2A3C938F55D3}"/>
                  </a:ext>
                </a:extLst>
              </p:cNvPr>
              <p:cNvSpPr/>
              <p:nvPr/>
            </p:nvSpPr>
            <p:spPr>
              <a:xfrm>
                <a:off x="7241879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62C1F94-718F-0CF5-3BE1-8E8A47092E25}"/>
                  </a:ext>
                </a:extLst>
              </p:cNvPr>
              <p:cNvSpPr/>
              <p:nvPr/>
            </p:nvSpPr>
            <p:spPr>
              <a:xfrm>
                <a:off x="7568932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33E48AA-2EA5-0E99-AE84-87B1D4C52EA9}"/>
                  </a:ext>
                </a:extLst>
              </p:cNvPr>
              <p:cNvSpPr/>
              <p:nvPr/>
            </p:nvSpPr>
            <p:spPr>
              <a:xfrm>
                <a:off x="7895986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56F6B98-E9FA-6358-8C24-31B246059016}"/>
                  </a:ext>
                </a:extLst>
              </p:cNvPr>
              <p:cNvSpPr/>
              <p:nvPr/>
            </p:nvSpPr>
            <p:spPr>
              <a:xfrm>
                <a:off x="8223039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C3F6E92-E65D-9CCE-BD11-A7156D58F887}"/>
                  </a:ext>
                </a:extLst>
              </p:cNvPr>
              <p:cNvSpPr/>
              <p:nvPr/>
            </p:nvSpPr>
            <p:spPr>
              <a:xfrm>
                <a:off x="6917265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54B35E2-7302-E961-4530-8DC9B8B84EE8}"/>
                  </a:ext>
                </a:extLst>
              </p:cNvPr>
              <p:cNvSpPr/>
              <p:nvPr/>
            </p:nvSpPr>
            <p:spPr>
              <a:xfrm>
                <a:off x="724187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6666594-E5F6-B462-8D2A-32CEF5D33561}"/>
                  </a:ext>
                </a:extLst>
              </p:cNvPr>
              <p:cNvSpPr/>
              <p:nvPr/>
            </p:nvSpPr>
            <p:spPr>
              <a:xfrm>
                <a:off x="7568932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2173B7E-EBE3-CA57-771A-9E2FCC4A7DB9}"/>
                  </a:ext>
                </a:extLst>
              </p:cNvPr>
              <p:cNvSpPr/>
              <p:nvPr/>
            </p:nvSpPr>
            <p:spPr>
              <a:xfrm>
                <a:off x="7895986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D36CB60-7CD9-6C03-16E8-F334005B50D7}"/>
                  </a:ext>
                </a:extLst>
              </p:cNvPr>
              <p:cNvSpPr/>
              <p:nvPr/>
            </p:nvSpPr>
            <p:spPr>
              <a:xfrm>
                <a:off x="822303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93B087B-A34D-8F80-BB8D-348E2218F220}"/>
                </a:ext>
              </a:extLst>
            </p:cNvPr>
            <p:cNvGrpSpPr/>
            <p:nvPr/>
          </p:nvGrpSpPr>
          <p:grpSpPr>
            <a:xfrm>
              <a:off x="8976331" y="437639"/>
              <a:ext cx="1694250" cy="2714844"/>
              <a:chOff x="6917265" y="1412454"/>
              <a:chExt cx="1632827" cy="26164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8EF03FF-EB4E-5AB0-CC1E-46AD6251E721}"/>
                  </a:ext>
                </a:extLst>
              </p:cNvPr>
              <p:cNvSpPr/>
              <p:nvPr/>
            </p:nvSpPr>
            <p:spPr>
              <a:xfrm>
                <a:off x="6917265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A5BCD3C-0623-2C4F-51B3-10B05D48633D}"/>
                  </a:ext>
                </a:extLst>
              </p:cNvPr>
              <p:cNvSpPr/>
              <p:nvPr/>
            </p:nvSpPr>
            <p:spPr>
              <a:xfrm>
                <a:off x="7241879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F720A13-EE62-48B4-BC6C-D9A57793FBA2}"/>
                  </a:ext>
                </a:extLst>
              </p:cNvPr>
              <p:cNvSpPr/>
              <p:nvPr/>
            </p:nvSpPr>
            <p:spPr>
              <a:xfrm>
                <a:off x="7568932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C76AA46-6799-1D68-9EEE-5F14008924D5}"/>
                  </a:ext>
                </a:extLst>
              </p:cNvPr>
              <p:cNvSpPr/>
              <p:nvPr/>
            </p:nvSpPr>
            <p:spPr>
              <a:xfrm>
                <a:off x="7895986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1AAAA60-92B7-213B-BFEC-06F75A180D28}"/>
                  </a:ext>
                </a:extLst>
              </p:cNvPr>
              <p:cNvSpPr/>
              <p:nvPr/>
            </p:nvSpPr>
            <p:spPr>
              <a:xfrm>
                <a:off x="8223039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3ABE2A8-5C6E-6274-6717-499174158D20}"/>
                  </a:ext>
                </a:extLst>
              </p:cNvPr>
              <p:cNvSpPr/>
              <p:nvPr/>
            </p:nvSpPr>
            <p:spPr>
              <a:xfrm>
                <a:off x="6917265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9B58C2B-1E7F-1455-538A-B3A94678A419}"/>
                  </a:ext>
                </a:extLst>
              </p:cNvPr>
              <p:cNvSpPr/>
              <p:nvPr/>
            </p:nvSpPr>
            <p:spPr>
              <a:xfrm>
                <a:off x="7241879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5FADEC9-D998-DA44-BF85-25BF2A30A4E7}"/>
                  </a:ext>
                </a:extLst>
              </p:cNvPr>
              <p:cNvSpPr/>
              <p:nvPr/>
            </p:nvSpPr>
            <p:spPr>
              <a:xfrm>
                <a:off x="7568932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F2174907-2B62-A011-378C-E47A532B4942}"/>
                  </a:ext>
                </a:extLst>
              </p:cNvPr>
              <p:cNvSpPr/>
              <p:nvPr/>
            </p:nvSpPr>
            <p:spPr>
              <a:xfrm>
                <a:off x="7895986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64363D7-BB46-185C-C3F1-1B82500AA111}"/>
                  </a:ext>
                </a:extLst>
              </p:cNvPr>
              <p:cNvSpPr/>
              <p:nvPr/>
            </p:nvSpPr>
            <p:spPr>
              <a:xfrm>
                <a:off x="8223039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E0BFE022-993C-6D4E-E1B4-81390CF66F76}"/>
                  </a:ext>
                </a:extLst>
              </p:cNvPr>
              <p:cNvSpPr/>
              <p:nvPr/>
            </p:nvSpPr>
            <p:spPr>
              <a:xfrm>
                <a:off x="6917265" y="2066561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1C7038D-A9A0-93CA-3B9C-5E64E68CE68D}"/>
                  </a:ext>
                </a:extLst>
              </p:cNvPr>
              <p:cNvSpPr/>
              <p:nvPr/>
            </p:nvSpPr>
            <p:spPr>
              <a:xfrm>
                <a:off x="7241879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969E26F7-FF56-D02F-FF73-61FA74193362}"/>
                  </a:ext>
                </a:extLst>
              </p:cNvPr>
              <p:cNvSpPr/>
              <p:nvPr/>
            </p:nvSpPr>
            <p:spPr>
              <a:xfrm>
                <a:off x="7568932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CCACD88-B8F8-2402-876D-C1B19880519F}"/>
                  </a:ext>
                </a:extLst>
              </p:cNvPr>
              <p:cNvSpPr/>
              <p:nvPr/>
            </p:nvSpPr>
            <p:spPr>
              <a:xfrm>
                <a:off x="7895986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4CC1D0FA-7F82-C4CB-F161-2AD5686D1EC4}"/>
                  </a:ext>
                </a:extLst>
              </p:cNvPr>
              <p:cNvSpPr/>
              <p:nvPr/>
            </p:nvSpPr>
            <p:spPr>
              <a:xfrm>
                <a:off x="8223039" y="2066561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9D47DD1-897E-13F5-71BC-322F9CC17785}"/>
                  </a:ext>
                </a:extLst>
              </p:cNvPr>
              <p:cNvSpPr/>
              <p:nvPr/>
            </p:nvSpPr>
            <p:spPr>
              <a:xfrm>
                <a:off x="6917265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4C32DB7-1819-E4BA-9673-CBF706B438B9}"/>
                  </a:ext>
                </a:extLst>
              </p:cNvPr>
              <p:cNvSpPr/>
              <p:nvPr/>
            </p:nvSpPr>
            <p:spPr>
              <a:xfrm>
                <a:off x="7241879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B8C7D6A9-D85D-D5EE-4950-3893FCE647C1}"/>
                  </a:ext>
                </a:extLst>
              </p:cNvPr>
              <p:cNvSpPr/>
              <p:nvPr/>
            </p:nvSpPr>
            <p:spPr>
              <a:xfrm>
                <a:off x="7568932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E62932B-9E88-E6FA-4D3B-267C007E98DC}"/>
                  </a:ext>
                </a:extLst>
              </p:cNvPr>
              <p:cNvSpPr/>
              <p:nvPr/>
            </p:nvSpPr>
            <p:spPr>
              <a:xfrm>
                <a:off x="7895986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06C20CE-BE8A-65C1-CFFA-A1A3BCDE4CF5}"/>
                  </a:ext>
                </a:extLst>
              </p:cNvPr>
              <p:cNvSpPr/>
              <p:nvPr/>
            </p:nvSpPr>
            <p:spPr>
              <a:xfrm>
                <a:off x="8223039" y="239361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E57CBA8-4284-01EC-049A-961B3856CB4A}"/>
                  </a:ext>
                </a:extLst>
              </p:cNvPr>
              <p:cNvSpPr/>
              <p:nvPr/>
            </p:nvSpPr>
            <p:spPr>
              <a:xfrm>
                <a:off x="6917265" y="272066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31AC493-6843-C839-526C-4229E4AD007B}"/>
                  </a:ext>
                </a:extLst>
              </p:cNvPr>
              <p:cNvSpPr/>
              <p:nvPr/>
            </p:nvSpPr>
            <p:spPr>
              <a:xfrm>
                <a:off x="7241879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E89536DC-B1EC-B1F9-CA9D-ED3E6ABF52A4}"/>
                  </a:ext>
                </a:extLst>
              </p:cNvPr>
              <p:cNvSpPr/>
              <p:nvPr/>
            </p:nvSpPr>
            <p:spPr>
              <a:xfrm>
                <a:off x="7568932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3D42239-54FB-D425-A783-705AB4B4F3CB}"/>
                  </a:ext>
                </a:extLst>
              </p:cNvPr>
              <p:cNvSpPr/>
              <p:nvPr/>
            </p:nvSpPr>
            <p:spPr>
              <a:xfrm>
                <a:off x="7895986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F480657-858E-C271-A6AB-50A03A1BDA8B}"/>
                  </a:ext>
                </a:extLst>
              </p:cNvPr>
              <p:cNvSpPr/>
              <p:nvPr/>
            </p:nvSpPr>
            <p:spPr>
              <a:xfrm>
                <a:off x="8223039" y="272066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E522BBB-9CB0-3395-8C9A-74D46D8BBA91}"/>
                  </a:ext>
                </a:extLst>
              </p:cNvPr>
              <p:cNvSpPr/>
              <p:nvPr/>
            </p:nvSpPr>
            <p:spPr>
              <a:xfrm>
                <a:off x="6917265" y="3047720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C0AEAAF-5D6E-8B87-B3E4-F36C2CE6EA17}"/>
                  </a:ext>
                </a:extLst>
              </p:cNvPr>
              <p:cNvSpPr/>
              <p:nvPr/>
            </p:nvSpPr>
            <p:spPr>
              <a:xfrm>
                <a:off x="7241879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E650487-72B1-E03E-782F-85A1731F43DA}"/>
                  </a:ext>
                </a:extLst>
              </p:cNvPr>
              <p:cNvSpPr/>
              <p:nvPr/>
            </p:nvSpPr>
            <p:spPr>
              <a:xfrm>
                <a:off x="7568932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FE87483-90F5-632E-0E0B-918157D9FA23}"/>
                  </a:ext>
                </a:extLst>
              </p:cNvPr>
              <p:cNvSpPr/>
              <p:nvPr/>
            </p:nvSpPr>
            <p:spPr>
              <a:xfrm>
                <a:off x="7895986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3FA1D16-09CC-0F2F-896C-1728C5522B2C}"/>
                  </a:ext>
                </a:extLst>
              </p:cNvPr>
              <p:cNvSpPr/>
              <p:nvPr/>
            </p:nvSpPr>
            <p:spPr>
              <a:xfrm>
                <a:off x="8223039" y="3047720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CA5ECBA-D09A-ED58-FD60-EE9B011C140D}"/>
                  </a:ext>
                </a:extLst>
              </p:cNvPr>
              <p:cNvSpPr/>
              <p:nvPr/>
            </p:nvSpPr>
            <p:spPr>
              <a:xfrm>
                <a:off x="6917265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D0425F3-F172-C769-DF11-3CC0F21D5CA3}"/>
                  </a:ext>
                </a:extLst>
              </p:cNvPr>
              <p:cNvSpPr/>
              <p:nvPr/>
            </p:nvSpPr>
            <p:spPr>
              <a:xfrm>
                <a:off x="7241879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E3A6FBE-A7B4-11DE-6433-56E08E5F93F9}"/>
                  </a:ext>
                </a:extLst>
              </p:cNvPr>
              <p:cNvSpPr/>
              <p:nvPr/>
            </p:nvSpPr>
            <p:spPr>
              <a:xfrm>
                <a:off x="7568932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E42887C-07C7-6A48-DED6-0F48B525E8C6}"/>
                  </a:ext>
                </a:extLst>
              </p:cNvPr>
              <p:cNvSpPr/>
              <p:nvPr/>
            </p:nvSpPr>
            <p:spPr>
              <a:xfrm>
                <a:off x="7895986" y="3374773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113B98B-B9C0-5C44-6430-5FD7DCDD436E}"/>
                  </a:ext>
                </a:extLst>
              </p:cNvPr>
              <p:cNvSpPr/>
              <p:nvPr/>
            </p:nvSpPr>
            <p:spPr>
              <a:xfrm>
                <a:off x="8223039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D9F46527-349B-BEE3-270D-95C32AFF021A}"/>
                  </a:ext>
                </a:extLst>
              </p:cNvPr>
              <p:cNvSpPr/>
              <p:nvPr/>
            </p:nvSpPr>
            <p:spPr>
              <a:xfrm>
                <a:off x="6917265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83DE61-4B27-B213-BC35-81ED1572321B}"/>
                  </a:ext>
                </a:extLst>
              </p:cNvPr>
              <p:cNvSpPr/>
              <p:nvPr/>
            </p:nvSpPr>
            <p:spPr>
              <a:xfrm>
                <a:off x="724187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956CE29-8B1B-173C-5993-05C069E78ADE}"/>
                  </a:ext>
                </a:extLst>
              </p:cNvPr>
              <p:cNvSpPr/>
              <p:nvPr/>
            </p:nvSpPr>
            <p:spPr>
              <a:xfrm>
                <a:off x="7568932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5BE6062-8F80-A2D5-0ADC-29C7EE950DDB}"/>
                  </a:ext>
                </a:extLst>
              </p:cNvPr>
              <p:cNvSpPr/>
              <p:nvPr/>
            </p:nvSpPr>
            <p:spPr>
              <a:xfrm>
                <a:off x="7895986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EF464C5-0F70-E84B-BFCF-B88BE0959ACC}"/>
                  </a:ext>
                </a:extLst>
              </p:cNvPr>
              <p:cNvSpPr/>
              <p:nvPr/>
            </p:nvSpPr>
            <p:spPr>
              <a:xfrm>
                <a:off x="822303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7A9FE23-6A1E-F849-9C72-4B7037A206E6}"/>
                </a:ext>
              </a:extLst>
            </p:cNvPr>
            <p:cNvGrpSpPr/>
            <p:nvPr/>
          </p:nvGrpSpPr>
          <p:grpSpPr>
            <a:xfrm>
              <a:off x="10773140" y="437639"/>
              <a:ext cx="1694250" cy="2714844"/>
              <a:chOff x="6917265" y="1412454"/>
              <a:chExt cx="1632827" cy="26164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E780767B-3369-EE13-00BE-9CCE69B50181}"/>
                  </a:ext>
                </a:extLst>
              </p:cNvPr>
              <p:cNvSpPr/>
              <p:nvPr/>
            </p:nvSpPr>
            <p:spPr>
              <a:xfrm>
                <a:off x="6917265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C057256-A6D4-BCFF-51CD-3F2B3E2C5E2A}"/>
                  </a:ext>
                </a:extLst>
              </p:cNvPr>
              <p:cNvSpPr/>
              <p:nvPr/>
            </p:nvSpPr>
            <p:spPr>
              <a:xfrm>
                <a:off x="7241879" y="1412454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EE43E332-0021-57A8-B133-4A108A994EBF}"/>
                  </a:ext>
                </a:extLst>
              </p:cNvPr>
              <p:cNvSpPr/>
              <p:nvPr/>
            </p:nvSpPr>
            <p:spPr>
              <a:xfrm>
                <a:off x="7568932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0989970-AC47-B455-C107-6FFA55CECE87}"/>
                  </a:ext>
                </a:extLst>
              </p:cNvPr>
              <p:cNvSpPr/>
              <p:nvPr/>
            </p:nvSpPr>
            <p:spPr>
              <a:xfrm>
                <a:off x="7895986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852DBC2-7B5B-0EDA-14F2-3811F190DAFA}"/>
                  </a:ext>
                </a:extLst>
              </p:cNvPr>
              <p:cNvSpPr/>
              <p:nvPr/>
            </p:nvSpPr>
            <p:spPr>
              <a:xfrm>
                <a:off x="8223039" y="141245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B678174-9DAC-632E-3D59-F29B2294ACEE}"/>
                  </a:ext>
                </a:extLst>
              </p:cNvPr>
              <p:cNvSpPr/>
              <p:nvPr/>
            </p:nvSpPr>
            <p:spPr>
              <a:xfrm>
                <a:off x="6917265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0D40B33-C29F-6430-F5EB-C632EEDD7FA6}"/>
                  </a:ext>
                </a:extLst>
              </p:cNvPr>
              <p:cNvSpPr/>
              <p:nvPr/>
            </p:nvSpPr>
            <p:spPr>
              <a:xfrm>
                <a:off x="7241879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9D446629-9A1D-11BB-2718-8B279D1E8D61}"/>
                  </a:ext>
                </a:extLst>
              </p:cNvPr>
              <p:cNvSpPr/>
              <p:nvPr/>
            </p:nvSpPr>
            <p:spPr>
              <a:xfrm>
                <a:off x="7568932" y="1739507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1E19DDB-E326-999B-5C82-06A830B7479E}"/>
                  </a:ext>
                </a:extLst>
              </p:cNvPr>
              <p:cNvSpPr/>
              <p:nvPr/>
            </p:nvSpPr>
            <p:spPr>
              <a:xfrm>
                <a:off x="7895986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A6CCA1AC-A5F1-C847-20C6-F73890268EFE}"/>
                  </a:ext>
                </a:extLst>
              </p:cNvPr>
              <p:cNvSpPr/>
              <p:nvPr/>
            </p:nvSpPr>
            <p:spPr>
              <a:xfrm>
                <a:off x="8223039" y="173950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2B4FA75-F24A-5959-976A-718ED48EB2E4}"/>
                  </a:ext>
                </a:extLst>
              </p:cNvPr>
              <p:cNvSpPr/>
              <p:nvPr/>
            </p:nvSpPr>
            <p:spPr>
              <a:xfrm>
                <a:off x="6917265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666C344-2331-51A6-471A-5F6F2E7958F6}"/>
                  </a:ext>
                </a:extLst>
              </p:cNvPr>
              <p:cNvSpPr/>
              <p:nvPr/>
            </p:nvSpPr>
            <p:spPr>
              <a:xfrm>
                <a:off x="7241879" y="2066561"/>
                <a:ext cx="327053" cy="327053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A8A41C9-41F2-E31B-90A2-123799D62662}"/>
                  </a:ext>
                </a:extLst>
              </p:cNvPr>
              <p:cNvSpPr/>
              <p:nvPr/>
            </p:nvSpPr>
            <p:spPr>
              <a:xfrm>
                <a:off x="7568932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354FDB0-B3C9-6140-667F-E2FD05870B23}"/>
                  </a:ext>
                </a:extLst>
              </p:cNvPr>
              <p:cNvSpPr/>
              <p:nvPr/>
            </p:nvSpPr>
            <p:spPr>
              <a:xfrm>
                <a:off x="7895986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4E89152-984E-FAAD-EF26-0EB0AC5E3ABD}"/>
                  </a:ext>
                </a:extLst>
              </p:cNvPr>
              <p:cNvSpPr/>
              <p:nvPr/>
            </p:nvSpPr>
            <p:spPr>
              <a:xfrm>
                <a:off x="8223039" y="2066561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93686F9-7D58-447F-3D6B-F94BDD501264}"/>
                  </a:ext>
                </a:extLst>
              </p:cNvPr>
              <p:cNvSpPr/>
              <p:nvPr/>
            </p:nvSpPr>
            <p:spPr>
              <a:xfrm>
                <a:off x="6917265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CEDFA428-8FCA-9B6D-ACA4-52B50E8EAE6B}"/>
                  </a:ext>
                </a:extLst>
              </p:cNvPr>
              <p:cNvSpPr/>
              <p:nvPr/>
            </p:nvSpPr>
            <p:spPr>
              <a:xfrm>
                <a:off x="7241879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E62EF95-D686-242A-C032-DD8D6DE318C6}"/>
                  </a:ext>
                </a:extLst>
              </p:cNvPr>
              <p:cNvSpPr/>
              <p:nvPr/>
            </p:nvSpPr>
            <p:spPr>
              <a:xfrm>
                <a:off x="7568932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A8D2ADE-465B-20BD-2F8D-99C4B56B5E54}"/>
                  </a:ext>
                </a:extLst>
              </p:cNvPr>
              <p:cNvSpPr/>
              <p:nvPr/>
            </p:nvSpPr>
            <p:spPr>
              <a:xfrm>
                <a:off x="7895986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86AD2C7F-93F6-73B8-A2A4-A7262C8FE4D4}"/>
                  </a:ext>
                </a:extLst>
              </p:cNvPr>
              <p:cNvSpPr/>
              <p:nvPr/>
            </p:nvSpPr>
            <p:spPr>
              <a:xfrm>
                <a:off x="8223039" y="2393614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9BBF863-AC06-0AB6-69EA-65F8751C2D1C}"/>
                  </a:ext>
                </a:extLst>
              </p:cNvPr>
              <p:cNvSpPr/>
              <p:nvPr/>
            </p:nvSpPr>
            <p:spPr>
              <a:xfrm>
                <a:off x="6917265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264677B-838B-E3AF-4A7B-6B4A5CA0F0D5}"/>
                  </a:ext>
                </a:extLst>
              </p:cNvPr>
              <p:cNvSpPr/>
              <p:nvPr/>
            </p:nvSpPr>
            <p:spPr>
              <a:xfrm>
                <a:off x="7241879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2A7E6C4-291B-5264-CEB5-85E72400B8DF}"/>
                  </a:ext>
                </a:extLst>
              </p:cNvPr>
              <p:cNvSpPr/>
              <p:nvPr/>
            </p:nvSpPr>
            <p:spPr>
              <a:xfrm>
                <a:off x="7568932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127819C-8590-188E-A012-3A80FC575040}"/>
                  </a:ext>
                </a:extLst>
              </p:cNvPr>
              <p:cNvSpPr/>
              <p:nvPr/>
            </p:nvSpPr>
            <p:spPr>
              <a:xfrm>
                <a:off x="7895986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7E6C065-9756-A54B-F027-BF10DDE1DAA0}"/>
                  </a:ext>
                </a:extLst>
              </p:cNvPr>
              <p:cNvSpPr/>
              <p:nvPr/>
            </p:nvSpPr>
            <p:spPr>
              <a:xfrm>
                <a:off x="8223039" y="272066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BFCE12A-9A33-F2B7-FA3A-C2F53CD366EB}"/>
                  </a:ext>
                </a:extLst>
              </p:cNvPr>
              <p:cNvSpPr/>
              <p:nvPr/>
            </p:nvSpPr>
            <p:spPr>
              <a:xfrm>
                <a:off x="6917265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2F02A7B5-7D69-8D5A-EFD9-050A4A673394}"/>
                  </a:ext>
                </a:extLst>
              </p:cNvPr>
              <p:cNvSpPr/>
              <p:nvPr/>
            </p:nvSpPr>
            <p:spPr>
              <a:xfrm>
                <a:off x="7241879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8C9E2415-815B-58A2-5A26-D351689D101C}"/>
                  </a:ext>
                </a:extLst>
              </p:cNvPr>
              <p:cNvSpPr/>
              <p:nvPr/>
            </p:nvSpPr>
            <p:spPr>
              <a:xfrm>
                <a:off x="7568932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1A0B8E9-2153-8A46-1EF0-1799F6220536}"/>
                  </a:ext>
                </a:extLst>
              </p:cNvPr>
              <p:cNvSpPr/>
              <p:nvPr/>
            </p:nvSpPr>
            <p:spPr>
              <a:xfrm>
                <a:off x="7895986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0282ED2-9541-04F1-6258-E7CFEDF9F656}"/>
                  </a:ext>
                </a:extLst>
              </p:cNvPr>
              <p:cNvSpPr/>
              <p:nvPr/>
            </p:nvSpPr>
            <p:spPr>
              <a:xfrm>
                <a:off x="8223039" y="3047720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55EB6D5-4B72-04C5-35FA-BAD1BC1AA329}"/>
                  </a:ext>
                </a:extLst>
              </p:cNvPr>
              <p:cNvSpPr/>
              <p:nvPr/>
            </p:nvSpPr>
            <p:spPr>
              <a:xfrm>
                <a:off x="6917265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0E29CC28-7A8B-B5C3-23AE-948967AF8308}"/>
                  </a:ext>
                </a:extLst>
              </p:cNvPr>
              <p:cNvSpPr/>
              <p:nvPr/>
            </p:nvSpPr>
            <p:spPr>
              <a:xfrm>
                <a:off x="7241879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A6C4CD7-078B-5725-547A-09A98A3AC7BD}"/>
                  </a:ext>
                </a:extLst>
              </p:cNvPr>
              <p:cNvSpPr/>
              <p:nvPr/>
            </p:nvSpPr>
            <p:spPr>
              <a:xfrm>
                <a:off x="7568932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CC3EAF82-C61B-7A8B-775A-B496650F2E65}"/>
                  </a:ext>
                </a:extLst>
              </p:cNvPr>
              <p:cNvSpPr/>
              <p:nvPr/>
            </p:nvSpPr>
            <p:spPr>
              <a:xfrm>
                <a:off x="7895986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9BCF1BD-9EB7-E391-CB60-86B0D6785F62}"/>
                  </a:ext>
                </a:extLst>
              </p:cNvPr>
              <p:cNvSpPr/>
              <p:nvPr/>
            </p:nvSpPr>
            <p:spPr>
              <a:xfrm>
                <a:off x="8223039" y="3374773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E82CA0C9-E47C-8115-A44D-0379B1FA409A}"/>
                  </a:ext>
                </a:extLst>
              </p:cNvPr>
              <p:cNvSpPr/>
              <p:nvPr/>
            </p:nvSpPr>
            <p:spPr>
              <a:xfrm>
                <a:off x="6917265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3E153E38-3933-92EB-FCCD-64713726C975}"/>
                  </a:ext>
                </a:extLst>
              </p:cNvPr>
              <p:cNvSpPr/>
              <p:nvPr/>
            </p:nvSpPr>
            <p:spPr>
              <a:xfrm>
                <a:off x="724187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4F9318C6-F3AD-159C-F457-FB80AB9C6BCB}"/>
                  </a:ext>
                </a:extLst>
              </p:cNvPr>
              <p:cNvSpPr/>
              <p:nvPr/>
            </p:nvSpPr>
            <p:spPr>
              <a:xfrm>
                <a:off x="7568932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3BD627A-4BE0-85C1-C35F-F919497ED419}"/>
                  </a:ext>
                </a:extLst>
              </p:cNvPr>
              <p:cNvSpPr/>
              <p:nvPr/>
            </p:nvSpPr>
            <p:spPr>
              <a:xfrm>
                <a:off x="7895986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477926D1-AFCC-6C6E-BB04-0C5A2D491CA3}"/>
                  </a:ext>
                </a:extLst>
              </p:cNvPr>
              <p:cNvSpPr/>
              <p:nvPr/>
            </p:nvSpPr>
            <p:spPr>
              <a:xfrm>
                <a:off x="8223039" y="3701827"/>
                <a:ext cx="327053" cy="327053"/>
              </a:xfrm>
              <a:prstGeom prst="rect">
                <a:avLst/>
              </a:prstGeom>
              <a:grp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3B47550-5705-2E25-EC7A-075AF6CE23FA}"/>
              </a:ext>
            </a:extLst>
          </p:cNvPr>
          <p:cNvGrpSpPr/>
          <p:nvPr/>
        </p:nvGrpSpPr>
        <p:grpSpPr>
          <a:xfrm>
            <a:off x="5724326" y="1498073"/>
            <a:ext cx="213139" cy="341528"/>
            <a:chOff x="6917265" y="1412454"/>
            <a:chExt cx="1632827" cy="261642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ADB32E7-6F03-3E5C-AD46-24AAC70B5D1A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A1715AF-806C-D8E6-7290-519624D1C895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028621F-4DA5-EC34-4126-0362989B2B89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C93555-024C-3C56-1739-F461D79345A8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2D96A59-5BCF-ABD4-AA77-71C69813617E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EF87625D-53A9-7765-3E7A-BC2631DDF64F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96384F3F-8B51-B5D2-316B-01186A5E432F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95B09E3-5C95-07E1-1A41-39DF4DB1DA00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C9779E9-394E-F469-9850-2FC5A9B8CC02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A639EDD-69BC-DAAB-DA89-0D00721F1E3E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758EB67D-CAC0-5D19-8491-814480F23DA1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37AFF761-33D4-DE9E-4153-9265181CAE71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CAC3736-3C59-735A-6AC1-1FAFFE281581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97BF074-724D-23D0-0F9F-6FD77167EEEE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3A4E1126-8DAC-1D00-3140-24D587C7545F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5BA394A8-933C-EF7C-1AA8-9635BA619B49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EE549E0-97C4-23F5-29B7-98EDBBE852F4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46EDCF32-591E-8605-56FB-54DF20AD4729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F3CAB880-0E06-A0E4-B832-2D131BD1D2AF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F095AD55-0620-BA87-A007-B5428BAF7EA8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3CB0C9C-79DD-1AA1-2D75-EA7D40CD8423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9FC1AAA7-0C8E-0524-8749-3625BEBD2B13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93AD7CF-4994-8D89-FA60-1236C72A29AA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F5A63CB-836D-DBA6-CAB8-0499CA1C9911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EE5166D1-7E08-3689-3B47-F60FB3E8A1AF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75EFB5DF-1D5E-C819-85D0-CA4520D598F9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C4E85E-BEC1-B92E-E540-FAE297BF8B58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15BA181C-AB20-FB0F-E4A9-9C3EBE501121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7A83B23-F647-84B3-6DE2-768A62D4418F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E850047-6F27-44AA-6FD7-D727E5C06DB5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4A713AC-DC60-B5F7-4497-2EF16B7CE1F3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32D74B29-463A-EFB4-42BF-F8195D904AE4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972B254-80EA-0353-C94C-1AAD32DAF804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E4324D16-AA86-6D21-B708-870642136A21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0430472-8CA4-B7C9-6F1F-088733DB625C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438B882-3408-0A19-B38C-A07E295C3CA4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A2CF7A6-53DA-FB3C-4A5C-44D6214FE0E6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2E270DD-7CB6-2188-8441-06187590C1E0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CBFDBB0-4B65-FECF-23E8-77D7C44B114E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9C04A5FB-A294-BAE3-5E75-AD613DAB029F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901B5C09-222F-D87F-1327-DC9A5FA7F671}"/>
              </a:ext>
            </a:extLst>
          </p:cNvPr>
          <p:cNvCxnSpPr>
            <a:cxnSpLocks/>
          </p:cNvCxnSpPr>
          <p:nvPr/>
        </p:nvCxnSpPr>
        <p:spPr>
          <a:xfrm flipH="1" flipV="1">
            <a:off x="5935919" y="1710708"/>
            <a:ext cx="1148275" cy="41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id="{AA57C819-E674-2212-CC51-D4C541C219D1}"/>
              </a:ext>
            </a:extLst>
          </p:cNvPr>
          <p:cNvSpPr txBox="1"/>
          <p:nvPr/>
        </p:nvSpPr>
        <p:spPr>
          <a:xfrm>
            <a:off x="7334450" y="1988720"/>
            <a:ext cx="298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 for 5 seconds for action to complete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8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D7226-13FF-F723-4B33-F98D1CA22618}"/>
              </a:ext>
            </a:extLst>
          </p:cNvPr>
          <p:cNvSpPr txBox="1"/>
          <p:nvPr/>
        </p:nvSpPr>
        <p:spPr>
          <a:xfrm>
            <a:off x="1713297" y="3040965"/>
            <a:ext cx="444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height (between 1000 and 4000)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02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 1567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 1567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C4F8-B606-B2F2-48E8-2C65235DDFEE}"/>
              </a:ext>
            </a:extLst>
          </p:cNvPr>
          <p:cNvCxnSpPr>
            <a:cxnSpLocks/>
          </p:cNvCxnSpPr>
          <p:nvPr/>
        </p:nvCxnSpPr>
        <p:spPr>
          <a:xfrm flipH="1">
            <a:off x="11301573" y="3681254"/>
            <a:ext cx="291055" cy="556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96D92894-8181-D8B5-2E6D-50F0F9A18375}"/>
              </a:ext>
            </a:extLst>
          </p:cNvPr>
          <p:cNvSpPr/>
          <p:nvPr/>
        </p:nvSpPr>
        <p:spPr>
          <a:xfrm rot="5400000">
            <a:off x="3072742" y="3404797"/>
            <a:ext cx="296936" cy="25597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2683B0-C522-AF96-C856-43C97EC7BB77}"/>
              </a:ext>
            </a:extLst>
          </p:cNvPr>
          <p:cNvSpPr txBox="1"/>
          <p:nvPr/>
        </p:nvSpPr>
        <p:spPr>
          <a:xfrm>
            <a:off x="2356888" y="3348120"/>
            <a:ext cx="7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10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 1567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C4F8-B606-B2F2-48E8-2C65235DDFEE}"/>
              </a:ext>
            </a:extLst>
          </p:cNvPr>
          <p:cNvCxnSpPr>
            <a:cxnSpLocks/>
          </p:cNvCxnSpPr>
          <p:nvPr/>
        </p:nvCxnSpPr>
        <p:spPr>
          <a:xfrm flipH="1">
            <a:off x="11301573" y="3681254"/>
            <a:ext cx="291055" cy="556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ABB085B-4E7F-E0FE-5CD3-B1916AF5F29F}"/>
              </a:ext>
            </a:extLst>
          </p:cNvPr>
          <p:cNvGrpSpPr/>
          <p:nvPr/>
        </p:nvGrpSpPr>
        <p:grpSpPr>
          <a:xfrm>
            <a:off x="5422329" y="2137320"/>
            <a:ext cx="213139" cy="341528"/>
            <a:chOff x="6917265" y="1412454"/>
            <a:chExt cx="1632827" cy="261642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2EDC02B-C955-8597-B210-2393E237B129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84B390-14C9-3A34-E0FC-C1EC07B7CB53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8B4679-1D2C-D78D-6FD6-330726A1F8EA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981CE2-7B8C-454D-09EF-502535003557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29F37E9-6161-1C49-EF64-092DB556A5A2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56A1750-1159-0176-76ED-E2A59B6A9F56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A011ED3-5A27-D2EB-BA8E-E16A740D1C45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F71ECF4-AC86-5AF0-A081-659DB177DEA3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A91B2E-7ED8-88DA-0BF9-92421C2589D7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7FCAB57-667B-15B1-DD18-3608785C5331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506C42F-6504-CEDE-C9ED-5C0082953398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F52D789-76BE-951A-101A-4F3D24D6EBA3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90BDDB-2F97-504E-BCDC-6AEECA42C107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7317DA-77EA-67FC-613D-A10BDF69361E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C7C320E-669D-E387-84A2-B8651EC81B7B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2479ED8-9C80-2201-4517-B0EB9EA20E97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65600A8-140C-9EAE-6BDA-0743DD276E99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1427F4-31C3-12D0-E7C6-99844FA3CE0B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44A55E-320C-E2DA-C003-1CA3B7116718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1F06AAE-AD79-C9A3-C2D2-C06EABE62AB1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14FF0E-F3A4-F4E5-A0C3-F3CE2A3AEAD5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2D8DA6-7FEE-ECCC-59E5-6726836D343E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7A46E6-8DEF-A8AC-AA4B-0A0675F7C5C9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D6A474F-15D8-61E8-B6D0-4751394D3E02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8801BB8-B183-5496-D291-97B61B0D447E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723587-6C00-C9D5-D942-DB4F6057D50A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0F5CF0-9691-75EF-DB55-B0B6B78159F1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3DB8B08-E189-EF92-BD7A-C8A69AC60CB6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320F0E4-3F25-CBFF-DB0F-CE774826B523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24C2A7C-40BB-517C-C99F-E805FD4A9DC4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C30F66-896D-809C-5A9E-1B71629EF607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A434614-AA82-52E1-8933-8D129528F181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FE9032B-7BF5-3578-113B-38DDE03DC895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43F2599-D9E9-2AD9-7B66-7D6990B7400C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BD666FC-6022-4279-E1CC-F6D6B60395EC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0BDB8EC-E3A8-FB6A-3B31-B2C5883FE0CA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B48071-0A15-E6EB-AB60-4E91CF19B7E0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D51278-FB1B-D9A0-9315-703F2AD763DE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BEFE597-32E7-82E2-1462-2E01D5850489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198D813-65C9-B9D8-B93F-1A00D7B58244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95B894-0E89-7102-BB7C-C1CD6F688BCB}"/>
              </a:ext>
            </a:extLst>
          </p:cNvPr>
          <p:cNvCxnSpPr>
            <a:cxnSpLocks/>
          </p:cNvCxnSpPr>
          <p:nvPr/>
        </p:nvCxnSpPr>
        <p:spPr>
          <a:xfrm flipH="1">
            <a:off x="5739789" y="2286738"/>
            <a:ext cx="1455095" cy="6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D9EA0A3-BAE4-634D-DE66-752E4E8BB0DA}"/>
              </a:ext>
            </a:extLst>
          </p:cNvPr>
          <p:cNvSpPr txBox="1"/>
          <p:nvPr/>
        </p:nvSpPr>
        <p:spPr>
          <a:xfrm>
            <a:off x="7180446" y="1979194"/>
            <a:ext cx="1641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while the mast gets its 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2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E6E420-D3BC-F0D2-21F1-1A4F73BA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5" t="17649" r="19316" b="11473"/>
          <a:stretch/>
        </p:blipFill>
        <p:spPr>
          <a:xfrm>
            <a:off x="2363002" y="48126"/>
            <a:ext cx="2016493" cy="6655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C5C322-D3DC-7BE7-046B-EBA32C806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5987" t="19755" r="18250" b="11193"/>
          <a:stretch/>
        </p:blipFill>
        <p:spPr>
          <a:xfrm>
            <a:off x="7493240" y="154132"/>
            <a:ext cx="1886553" cy="63574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B8AC8C-1850-BDC5-8158-59FB3B581463}"/>
              </a:ext>
            </a:extLst>
          </p:cNvPr>
          <p:cNvSpPr/>
          <p:nvPr/>
        </p:nvSpPr>
        <p:spPr>
          <a:xfrm>
            <a:off x="4491567" y="4080933"/>
            <a:ext cx="1058333" cy="880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C50B2-07F9-5C85-254C-EC5DE9DB2126}"/>
              </a:ext>
            </a:extLst>
          </p:cNvPr>
          <p:cNvSpPr txBox="1"/>
          <p:nvPr/>
        </p:nvSpPr>
        <p:spPr>
          <a:xfrm>
            <a:off x="2840967" y="6249950"/>
            <a:ext cx="1129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Motor A</a:t>
            </a:r>
            <a:endParaRPr lang="en-GB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44803-7671-18B6-D759-98E8F974A9A5}"/>
              </a:ext>
            </a:extLst>
          </p:cNvPr>
          <p:cNvSpPr txBox="1"/>
          <p:nvPr/>
        </p:nvSpPr>
        <p:spPr>
          <a:xfrm>
            <a:off x="3371248" y="6249950"/>
            <a:ext cx="1129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Motor B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437660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EE38BE2-7148-3E65-7FE1-5A3A323E00C8}"/>
              </a:ext>
            </a:extLst>
          </p:cNvPr>
          <p:cNvGrpSpPr/>
          <p:nvPr/>
        </p:nvGrpSpPr>
        <p:grpSpPr>
          <a:xfrm>
            <a:off x="1653702" y="1199745"/>
            <a:ext cx="4442298" cy="1491574"/>
            <a:chOff x="1653702" y="1199745"/>
            <a:chExt cx="4442298" cy="14915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4074C9-C36F-B5A7-80D9-A87FDD2E898B}"/>
                </a:ext>
              </a:extLst>
            </p:cNvPr>
            <p:cNvSpPr/>
            <p:nvPr/>
          </p:nvSpPr>
          <p:spPr>
            <a:xfrm>
              <a:off x="1653702" y="1199745"/>
              <a:ext cx="4442298" cy="14915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23B0B-DB87-9BAF-7BAA-D2C5D240EB73}"/>
                </a:ext>
              </a:extLst>
            </p:cNvPr>
            <p:cNvSpPr txBox="1"/>
            <p:nvPr/>
          </p:nvSpPr>
          <p:spPr>
            <a:xfrm>
              <a:off x="1769533" y="1345367"/>
              <a:ext cx="368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OCR A Extended" panose="02010509020102010303" pitchFamily="50" charset="0"/>
                </a:rPr>
                <a:t>MAST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61F913-7710-80A5-A0AD-D684E5988A9F}"/>
              </a:ext>
            </a:extLst>
          </p:cNvPr>
          <p:cNvSpPr txBox="1"/>
          <p:nvPr/>
        </p:nvSpPr>
        <p:spPr>
          <a:xfrm>
            <a:off x="1769533" y="1945532"/>
            <a:ext cx="368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HEIGHT: 1567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3092C-B127-D2AC-48FF-70F3758D5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499" y="4075231"/>
            <a:ext cx="2500129" cy="2424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B7E65-E1B2-302F-CE1D-633DADA18E71}"/>
              </a:ext>
            </a:extLst>
          </p:cNvPr>
          <p:cNvSpPr txBox="1"/>
          <p:nvPr/>
        </p:nvSpPr>
        <p:spPr>
          <a:xfrm>
            <a:off x="4274862" y="1345367"/>
            <a:ext cx="151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P:90</a:t>
            </a:r>
            <a:r>
              <a:rPr lang="en-US" sz="3600" baseline="30000" dirty="0">
                <a:solidFill>
                  <a:schemeClr val="accent5">
                    <a:lumMod val="20000"/>
                    <a:lumOff val="80000"/>
                  </a:schemeClr>
                </a:solidFill>
                <a:latin typeface="OCR A Extended" panose="02010509020102010303" pitchFamily="50" charset="0"/>
              </a:rPr>
              <a:t>o</a:t>
            </a:r>
            <a:endParaRPr lang="en-US" sz="3600" dirty="0">
              <a:solidFill>
                <a:schemeClr val="accent5">
                  <a:lumMod val="20000"/>
                  <a:lumOff val="80000"/>
                </a:schemeClr>
              </a:solidFill>
              <a:latin typeface="OCR A Extended" panose="02010509020102010303" pitchFamily="5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BEC4F8-B606-B2F2-48E8-2C65235DDFEE}"/>
              </a:ext>
            </a:extLst>
          </p:cNvPr>
          <p:cNvCxnSpPr>
            <a:cxnSpLocks/>
          </p:cNvCxnSpPr>
          <p:nvPr/>
        </p:nvCxnSpPr>
        <p:spPr>
          <a:xfrm flipH="1">
            <a:off x="11301573" y="3681254"/>
            <a:ext cx="291055" cy="5565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9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9DDE2B-CC64-75FB-D542-D7E334A9C0D6}"/>
              </a:ext>
            </a:extLst>
          </p:cNvPr>
          <p:cNvGrpSpPr/>
          <p:nvPr/>
        </p:nvGrpSpPr>
        <p:grpSpPr>
          <a:xfrm>
            <a:off x="2146433" y="1535740"/>
            <a:ext cx="1265599" cy="2027961"/>
            <a:chOff x="6917265" y="1412454"/>
            <a:chExt cx="1632827" cy="26164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F1611B-BE5B-F3CF-951D-CDF5168CAD69}"/>
                </a:ext>
              </a:extLst>
            </p:cNvPr>
            <p:cNvSpPr/>
            <p:nvPr/>
          </p:nvSpPr>
          <p:spPr>
            <a:xfrm>
              <a:off x="6917265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29F033-6621-7077-95CF-0CF89CBEC663}"/>
                </a:ext>
              </a:extLst>
            </p:cNvPr>
            <p:cNvSpPr/>
            <p:nvPr/>
          </p:nvSpPr>
          <p:spPr>
            <a:xfrm>
              <a:off x="724187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3062A2-BFB1-3F05-B49B-772CB7B9B4BD}"/>
                </a:ext>
              </a:extLst>
            </p:cNvPr>
            <p:cNvSpPr/>
            <p:nvPr/>
          </p:nvSpPr>
          <p:spPr>
            <a:xfrm>
              <a:off x="7568932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1F601B-BC57-5B1D-FE2F-D6BBFF90911F}"/>
                </a:ext>
              </a:extLst>
            </p:cNvPr>
            <p:cNvSpPr/>
            <p:nvPr/>
          </p:nvSpPr>
          <p:spPr>
            <a:xfrm>
              <a:off x="7895986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187BA4-E02A-8A9F-048C-ABB26AC9C157}"/>
                </a:ext>
              </a:extLst>
            </p:cNvPr>
            <p:cNvSpPr/>
            <p:nvPr/>
          </p:nvSpPr>
          <p:spPr>
            <a:xfrm>
              <a:off x="8223039" y="141245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24326A-C8BB-F524-A2CC-252549692631}"/>
                </a:ext>
              </a:extLst>
            </p:cNvPr>
            <p:cNvSpPr/>
            <p:nvPr/>
          </p:nvSpPr>
          <p:spPr>
            <a:xfrm>
              <a:off x="6917265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F1DD8C-4A37-DF18-16A3-79CFB5338883}"/>
                </a:ext>
              </a:extLst>
            </p:cNvPr>
            <p:cNvSpPr/>
            <p:nvPr/>
          </p:nvSpPr>
          <p:spPr>
            <a:xfrm>
              <a:off x="7241879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772481-464A-E51A-CDC1-6BE77906A4EA}"/>
                </a:ext>
              </a:extLst>
            </p:cNvPr>
            <p:cNvSpPr/>
            <p:nvPr/>
          </p:nvSpPr>
          <p:spPr>
            <a:xfrm>
              <a:off x="7568932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835EF2-ED40-88E2-8CF8-CF2F2E7F24D8}"/>
                </a:ext>
              </a:extLst>
            </p:cNvPr>
            <p:cNvSpPr/>
            <p:nvPr/>
          </p:nvSpPr>
          <p:spPr>
            <a:xfrm>
              <a:off x="7895986" y="173950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72A1CF-DC9C-99FA-537F-780F1554D549}"/>
                </a:ext>
              </a:extLst>
            </p:cNvPr>
            <p:cNvSpPr/>
            <p:nvPr/>
          </p:nvSpPr>
          <p:spPr>
            <a:xfrm>
              <a:off x="8223039" y="173950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03258E-5E0F-ED42-2771-0F1F9285A631}"/>
                </a:ext>
              </a:extLst>
            </p:cNvPr>
            <p:cNvSpPr/>
            <p:nvPr/>
          </p:nvSpPr>
          <p:spPr>
            <a:xfrm>
              <a:off x="6917265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7000AE-953B-FBF4-97AA-EE5739B00891}"/>
                </a:ext>
              </a:extLst>
            </p:cNvPr>
            <p:cNvSpPr/>
            <p:nvPr/>
          </p:nvSpPr>
          <p:spPr>
            <a:xfrm>
              <a:off x="7241879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F1F2A7-534F-8084-C0E8-ACE4C0F1C901}"/>
                </a:ext>
              </a:extLst>
            </p:cNvPr>
            <p:cNvSpPr/>
            <p:nvPr/>
          </p:nvSpPr>
          <p:spPr>
            <a:xfrm>
              <a:off x="7568932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5B45E8-045A-9F0B-E6CB-0877AC2B1420}"/>
                </a:ext>
              </a:extLst>
            </p:cNvPr>
            <p:cNvSpPr/>
            <p:nvPr/>
          </p:nvSpPr>
          <p:spPr>
            <a:xfrm>
              <a:off x="7895986" y="2066561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AA3F2A7-4373-3CBA-3609-B9F84F0559D9}"/>
                </a:ext>
              </a:extLst>
            </p:cNvPr>
            <p:cNvSpPr/>
            <p:nvPr/>
          </p:nvSpPr>
          <p:spPr>
            <a:xfrm>
              <a:off x="8223039" y="2066561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ED9BD2-4B88-6078-9DFF-284177F75337}"/>
                </a:ext>
              </a:extLst>
            </p:cNvPr>
            <p:cNvSpPr/>
            <p:nvPr/>
          </p:nvSpPr>
          <p:spPr>
            <a:xfrm>
              <a:off x="6917265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9F02CB-3E7D-7D9C-0DEE-655F65F7D288}"/>
                </a:ext>
              </a:extLst>
            </p:cNvPr>
            <p:cNvSpPr/>
            <p:nvPr/>
          </p:nvSpPr>
          <p:spPr>
            <a:xfrm>
              <a:off x="724187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B3517-3370-0A4B-CC29-211DFE4E6B29}"/>
                </a:ext>
              </a:extLst>
            </p:cNvPr>
            <p:cNvSpPr/>
            <p:nvPr/>
          </p:nvSpPr>
          <p:spPr>
            <a:xfrm>
              <a:off x="7568932" y="2393614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600C75-2A03-0C75-DDB8-5171167FB987}"/>
                </a:ext>
              </a:extLst>
            </p:cNvPr>
            <p:cNvSpPr/>
            <p:nvPr/>
          </p:nvSpPr>
          <p:spPr>
            <a:xfrm>
              <a:off x="7895986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B9D58D-87AB-8965-2597-1007B68B5A65}"/>
                </a:ext>
              </a:extLst>
            </p:cNvPr>
            <p:cNvSpPr/>
            <p:nvPr/>
          </p:nvSpPr>
          <p:spPr>
            <a:xfrm>
              <a:off x="8223039" y="2393614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6A6AC6-AECD-29A6-65D1-826DF9EDC3DE}"/>
                </a:ext>
              </a:extLst>
            </p:cNvPr>
            <p:cNvSpPr/>
            <p:nvPr/>
          </p:nvSpPr>
          <p:spPr>
            <a:xfrm>
              <a:off x="6917265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DCD483-CE33-EE26-6901-A716C4C28792}"/>
                </a:ext>
              </a:extLst>
            </p:cNvPr>
            <p:cNvSpPr/>
            <p:nvPr/>
          </p:nvSpPr>
          <p:spPr>
            <a:xfrm>
              <a:off x="7241879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747ABD-80E7-8F16-381A-24F6B43495C9}"/>
                </a:ext>
              </a:extLst>
            </p:cNvPr>
            <p:cNvSpPr/>
            <p:nvPr/>
          </p:nvSpPr>
          <p:spPr>
            <a:xfrm>
              <a:off x="7568932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6FB3C7-0909-09EA-9D74-10FF8BB0A86A}"/>
                </a:ext>
              </a:extLst>
            </p:cNvPr>
            <p:cNvSpPr/>
            <p:nvPr/>
          </p:nvSpPr>
          <p:spPr>
            <a:xfrm>
              <a:off x="7895986" y="2720667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5420E2-BEB7-C3BF-CFFB-B1F1B5A86384}"/>
                </a:ext>
              </a:extLst>
            </p:cNvPr>
            <p:cNvSpPr/>
            <p:nvPr/>
          </p:nvSpPr>
          <p:spPr>
            <a:xfrm>
              <a:off x="8223039" y="272066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0758F17-BE55-B37A-8CF1-756086D74945}"/>
                </a:ext>
              </a:extLst>
            </p:cNvPr>
            <p:cNvSpPr/>
            <p:nvPr/>
          </p:nvSpPr>
          <p:spPr>
            <a:xfrm>
              <a:off x="6917265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2F4110-E865-4B66-332B-4B85792847BC}"/>
                </a:ext>
              </a:extLst>
            </p:cNvPr>
            <p:cNvSpPr/>
            <p:nvPr/>
          </p:nvSpPr>
          <p:spPr>
            <a:xfrm>
              <a:off x="7241879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EDB840-7D36-B821-AFEE-1E956363339A}"/>
                </a:ext>
              </a:extLst>
            </p:cNvPr>
            <p:cNvSpPr/>
            <p:nvPr/>
          </p:nvSpPr>
          <p:spPr>
            <a:xfrm>
              <a:off x="7568932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0BD334-7FC4-4CC0-4E32-8686BACC90E3}"/>
                </a:ext>
              </a:extLst>
            </p:cNvPr>
            <p:cNvSpPr/>
            <p:nvPr/>
          </p:nvSpPr>
          <p:spPr>
            <a:xfrm>
              <a:off x="7895986" y="3047720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16B75D6-27E2-5D43-90F5-7F6F3A14A905}"/>
                </a:ext>
              </a:extLst>
            </p:cNvPr>
            <p:cNvSpPr/>
            <p:nvPr/>
          </p:nvSpPr>
          <p:spPr>
            <a:xfrm>
              <a:off x="8223039" y="3047720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E7D7B7-8E3C-CEC8-4050-1694DB886AFE}"/>
                </a:ext>
              </a:extLst>
            </p:cNvPr>
            <p:cNvSpPr/>
            <p:nvPr/>
          </p:nvSpPr>
          <p:spPr>
            <a:xfrm>
              <a:off x="6917265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BBCBB95-EEDD-F9E5-9A6C-84F5E809D00F}"/>
                </a:ext>
              </a:extLst>
            </p:cNvPr>
            <p:cNvSpPr/>
            <p:nvPr/>
          </p:nvSpPr>
          <p:spPr>
            <a:xfrm>
              <a:off x="724187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4427E7-D2EF-4183-F661-2A51DE0B83AA}"/>
                </a:ext>
              </a:extLst>
            </p:cNvPr>
            <p:cNvSpPr/>
            <p:nvPr/>
          </p:nvSpPr>
          <p:spPr>
            <a:xfrm>
              <a:off x="7568932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92B4549-7D1F-293A-B809-F3BE08E72DBA}"/>
                </a:ext>
              </a:extLst>
            </p:cNvPr>
            <p:cNvSpPr/>
            <p:nvPr/>
          </p:nvSpPr>
          <p:spPr>
            <a:xfrm>
              <a:off x="7895986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CE3C93D-7E46-F8A7-F169-40F9B63CA7A0}"/>
                </a:ext>
              </a:extLst>
            </p:cNvPr>
            <p:cNvSpPr/>
            <p:nvPr/>
          </p:nvSpPr>
          <p:spPr>
            <a:xfrm>
              <a:off x="8223039" y="3374773"/>
              <a:ext cx="327053" cy="3270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3F8108-EAC4-9ED3-C640-FA38AAA3BD96}"/>
                </a:ext>
              </a:extLst>
            </p:cNvPr>
            <p:cNvSpPr/>
            <p:nvPr/>
          </p:nvSpPr>
          <p:spPr>
            <a:xfrm>
              <a:off x="6917265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730B42-DED5-1E8C-C450-BB403114D489}"/>
                </a:ext>
              </a:extLst>
            </p:cNvPr>
            <p:cNvSpPr/>
            <p:nvPr/>
          </p:nvSpPr>
          <p:spPr>
            <a:xfrm>
              <a:off x="724187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C20C216-6948-2FDC-E137-93125D1A28B2}"/>
                </a:ext>
              </a:extLst>
            </p:cNvPr>
            <p:cNvSpPr/>
            <p:nvPr/>
          </p:nvSpPr>
          <p:spPr>
            <a:xfrm>
              <a:off x="7568932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247EBAE-D53C-CB24-E451-B6813675D948}"/>
                </a:ext>
              </a:extLst>
            </p:cNvPr>
            <p:cNvSpPr/>
            <p:nvPr/>
          </p:nvSpPr>
          <p:spPr>
            <a:xfrm>
              <a:off x="7895986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B79B8E-FDCA-1A24-493B-5DEE7D92431E}"/>
                </a:ext>
              </a:extLst>
            </p:cNvPr>
            <p:cNvSpPr/>
            <p:nvPr/>
          </p:nvSpPr>
          <p:spPr>
            <a:xfrm>
              <a:off x="8223039" y="3701827"/>
              <a:ext cx="327053" cy="327053"/>
            </a:xfrm>
            <a:prstGeom prst="rect">
              <a:avLst/>
            </a:prstGeom>
            <a:solidFill>
              <a:srgbClr val="222A35"/>
            </a:solidFill>
            <a:ln w="9525">
              <a:solidFill>
                <a:srgbClr val="3745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CEBD40-C7B1-D612-A690-B4A08AA1033E}"/>
              </a:ext>
            </a:extLst>
          </p:cNvPr>
          <p:cNvSpPr txBox="1"/>
          <p:nvPr/>
        </p:nvSpPr>
        <p:spPr>
          <a:xfrm>
            <a:off x="3922294" y="1915982"/>
            <a:ext cx="340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this shows don’t allow a new value to be entered while this shows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87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4135B-4B14-0018-2699-7DACE0E3C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13" t="18025" r="11736" b="48272"/>
          <a:stretch/>
        </p:blipFill>
        <p:spPr>
          <a:xfrm>
            <a:off x="1672167" y="520700"/>
            <a:ext cx="9023844" cy="41825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53BBDD-20EA-7C21-E66A-3047AADF350A}"/>
              </a:ext>
            </a:extLst>
          </p:cNvPr>
          <p:cNvCxnSpPr/>
          <p:nvPr/>
        </p:nvCxnSpPr>
        <p:spPr>
          <a:xfrm flipH="1">
            <a:off x="5998633" y="3560233"/>
            <a:ext cx="2129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982C45-3462-7BE5-E9CA-28FC8424C57E}"/>
              </a:ext>
            </a:extLst>
          </p:cNvPr>
          <p:cNvCxnSpPr/>
          <p:nvPr/>
        </p:nvCxnSpPr>
        <p:spPr>
          <a:xfrm>
            <a:off x="6400800" y="2446867"/>
            <a:ext cx="0" cy="11260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99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425B6A-A3B5-88E7-26C6-9AE37ECFA717}"/>
              </a:ext>
            </a:extLst>
          </p:cNvPr>
          <p:cNvSpPr txBox="1"/>
          <p:nvPr/>
        </p:nvSpPr>
        <p:spPr>
          <a:xfrm>
            <a:off x="3310467" y="1117600"/>
            <a:ext cx="4567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1500</a:t>
            </a:r>
          </a:p>
          <a:p>
            <a:r>
              <a:rPr lang="en-US" dirty="0"/>
              <a:t>A &amp; B will rotate 3 times</a:t>
            </a:r>
          </a:p>
          <a:p>
            <a:r>
              <a:rPr lang="en-US" dirty="0"/>
              <a:t>Motor B then rotates an extra half a turn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53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9A074716-C120-0213-4983-7D18FBBF2D9D}"/>
              </a:ext>
            </a:extLst>
          </p:cNvPr>
          <p:cNvCxnSpPr>
            <a:cxnSpLocks/>
          </p:cNvCxnSpPr>
          <p:nvPr/>
        </p:nvCxnSpPr>
        <p:spPr>
          <a:xfrm>
            <a:off x="5596940" y="1356631"/>
            <a:ext cx="0" cy="5508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CA7ABD6-EAA5-9466-CF46-9C0A5F6B8C4B}"/>
              </a:ext>
            </a:extLst>
          </p:cNvPr>
          <p:cNvCxnSpPr>
            <a:cxnSpLocks/>
          </p:cNvCxnSpPr>
          <p:nvPr/>
        </p:nvCxnSpPr>
        <p:spPr>
          <a:xfrm flipH="1" flipV="1">
            <a:off x="6689900" y="2726018"/>
            <a:ext cx="0" cy="18116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A5B1968-DBC4-F665-277B-D56C38751C4A}"/>
              </a:ext>
            </a:extLst>
          </p:cNvPr>
          <p:cNvCxnSpPr>
            <a:cxnSpLocks/>
            <a:endCxn id="110" idx="1"/>
          </p:cNvCxnSpPr>
          <p:nvPr/>
        </p:nvCxnSpPr>
        <p:spPr>
          <a:xfrm flipV="1">
            <a:off x="3651973" y="904881"/>
            <a:ext cx="454024" cy="1313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7B70017-873A-D041-318F-F6A1721FA54A}"/>
              </a:ext>
            </a:extLst>
          </p:cNvPr>
          <p:cNvCxnSpPr/>
          <p:nvPr/>
        </p:nvCxnSpPr>
        <p:spPr>
          <a:xfrm>
            <a:off x="3710787" y="420170"/>
            <a:ext cx="474134" cy="4741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42A433-97BE-0764-9919-A2AEA0310AC8}"/>
              </a:ext>
            </a:extLst>
          </p:cNvPr>
          <p:cNvGrpSpPr/>
          <p:nvPr/>
        </p:nvGrpSpPr>
        <p:grpSpPr>
          <a:xfrm>
            <a:off x="2774101" y="51197"/>
            <a:ext cx="993773" cy="550173"/>
            <a:chOff x="9023541" y="379912"/>
            <a:chExt cx="993773" cy="5501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DA5690-C150-4234-629F-1BA0AB4577A2}"/>
                </a:ext>
              </a:extLst>
            </p:cNvPr>
            <p:cNvSpPr/>
            <p:nvPr/>
          </p:nvSpPr>
          <p:spPr>
            <a:xfrm>
              <a:off x="9023541" y="379912"/>
              <a:ext cx="993773" cy="550173"/>
            </a:xfrm>
            <a:prstGeom prst="rect">
              <a:avLst/>
            </a:prstGeom>
            <a:solidFill>
              <a:srgbClr val="3399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4BD968-43C8-26A2-DCD2-E707D7AEE693}"/>
                </a:ext>
              </a:extLst>
            </p:cNvPr>
            <p:cNvSpPr/>
            <p:nvPr/>
          </p:nvSpPr>
          <p:spPr>
            <a:xfrm>
              <a:off x="9090901" y="436195"/>
              <a:ext cx="859052" cy="4305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3754B5-5E3C-AE89-4F58-2C4988FF7E1E}"/>
                </a:ext>
              </a:extLst>
            </p:cNvPr>
            <p:cNvSpPr/>
            <p:nvPr/>
          </p:nvSpPr>
          <p:spPr>
            <a:xfrm>
              <a:off x="9140304" y="491209"/>
              <a:ext cx="760247" cy="3229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7BE987-8E9C-BFDB-7623-AF29341C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57" y="667285"/>
            <a:ext cx="1093211" cy="1059924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1D80BAB0-6903-0957-F5FC-9061433A1BE7}"/>
              </a:ext>
            </a:extLst>
          </p:cNvPr>
          <p:cNvSpPr/>
          <p:nvPr/>
        </p:nvSpPr>
        <p:spPr>
          <a:xfrm>
            <a:off x="5490429" y="304679"/>
            <a:ext cx="353136" cy="133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141A3BC-17D7-F5AF-3646-3B1633DB4287}"/>
              </a:ext>
            </a:extLst>
          </p:cNvPr>
          <p:cNvGrpSpPr/>
          <p:nvPr/>
        </p:nvGrpSpPr>
        <p:grpSpPr>
          <a:xfrm>
            <a:off x="5598016" y="1205814"/>
            <a:ext cx="175056" cy="203349"/>
            <a:chOff x="3452990" y="654638"/>
            <a:chExt cx="426803" cy="49578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C2496F9-B696-4E27-7EBB-24E3837D8542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B79F793-6F56-DEB6-51B1-B2C34F49A6F0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3843247-2DBA-6AED-6776-1DE15DAC9C9A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38FA8F-7D98-0BCF-F594-98F521191398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DCA4B5C-0184-08CD-2B16-29DEB8361A3D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120242D-6927-119C-BD96-49571E24D224}"/>
              </a:ext>
            </a:extLst>
          </p:cNvPr>
          <p:cNvSpPr/>
          <p:nvPr/>
        </p:nvSpPr>
        <p:spPr>
          <a:xfrm>
            <a:off x="5829169" y="304729"/>
            <a:ext cx="65757" cy="1331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9B15038-A37B-FB64-2AD2-5EDF24D49925}"/>
              </a:ext>
            </a:extLst>
          </p:cNvPr>
          <p:cNvSpPr/>
          <p:nvPr/>
        </p:nvSpPr>
        <p:spPr>
          <a:xfrm>
            <a:off x="5435963" y="304679"/>
            <a:ext cx="65757" cy="133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11162F7C-4423-48FF-A39C-BDC06524467C}"/>
              </a:ext>
            </a:extLst>
          </p:cNvPr>
          <p:cNvCxnSpPr>
            <a:cxnSpLocks/>
            <a:endCxn id="144" idx="3"/>
          </p:cNvCxnSpPr>
          <p:nvPr/>
        </p:nvCxnSpPr>
        <p:spPr>
          <a:xfrm flipV="1">
            <a:off x="4803998" y="474485"/>
            <a:ext cx="912665" cy="4536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29E57D1-6B13-0F7F-70D1-A65129703A39}"/>
              </a:ext>
            </a:extLst>
          </p:cNvPr>
          <p:cNvGrpSpPr/>
          <p:nvPr/>
        </p:nvGrpSpPr>
        <p:grpSpPr>
          <a:xfrm>
            <a:off x="4061801" y="607980"/>
            <a:ext cx="890699" cy="604069"/>
            <a:chOff x="2010833" y="3028010"/>
            <a:chExt cx="890699" cy="60406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70EA76-2248-DE9D-5DA5-74E760172309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C36493A-9683-6935-771A-02E53C556E6F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CFB7A8C-FCB5-4D1E-7D90-51591234C4BA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BAC4C62-9A32-8977-DCEB-099D284ACC4B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B77FAC0-BA67-0B63-D19C-6F99C4E2A15D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F7C5F13-6E2E-16BE-5930-AD8022D2F91C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06F6156-3D18-6C97-E331-35A6DFBC7F5A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743CA9C-A32F-D9B6-FB26-CD029388AE1B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37C7FA4-C7B8-FF5E-D672-11C69CB50588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ED46D66-E9FB-3C14-FDFC-059A84F81098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4DA47A3-FE61-BACF-881C-CC0BEBB30E8A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CB02994-50B9-1844-DC91-2BD6D12588B0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D0D8DD5-FCEF-EF3D-27C8-6EA70DAD6DE9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390622A-6631-F908-B9B2-4273E84679FC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24B08EA-880C-B86D-B445-16CA9D696543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FCDF8D1-0A8B-5232-2F9A-408668C427A2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B550C12-446B-C23C-395B-E5F5D9206762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12B8911B-42C8-844B-EC05-2BB1175D8475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F3C2E26-3442-D410-753E-52267A2BCB45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30C2023-C278-C0B2-30E6-D34A683744A4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17DAB-C33D-9E54-8A9E-AD1F27EE6530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71BC92B-BBAF-2297-7BF3-A9F90FE5EDC5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857B8E8-6ECE-87E4-369E-3F32C424FCEA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E8FB0AC-E607-BB9C-D499-0899A4EEB467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CAF3CD-4DA4-CCD9-C8D2-3F6290446061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AA10F55-7DDF-FED6-838C-141B5AB5F6B1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C04C0D8-56A8-5111-1A9D-FEFB3CF6BD64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346FBBE-5AB3-702C-7A93-1077A566118A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57BCF4B-C6CA-3133-8F0D-9111A016D75F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397DBE-04BC-B17F-5BC3-DC734CFC81B1}"/>
              </a:ext>
            </a:extLst>
          </p:cNvPr>
          <p:cNvGrpSpPr/>
          <p:nvPr/>
        </p:nvGrpSpPr>
        <p:grpSpPr>
          <a:xfrm>
            <a:off x="5583259" y="372810"/>
            <a:ext cx="175056" cy="203349"/>
            <a:chOff x="3452990" y="654638"/>
            <a:chExt cx="426803" cy="49578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1EACCC8-6B7F-151F-1EC9-6EBF6B53066B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14499C8-AEDB-0D62-BE3E-0FFD61189F31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D558D1E-8417-09FF-4506-429EEE320952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EDAD0BD-A433-7A4F-E659-ED922833EC42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E925D0A-2B70-74A8-488F-F3764B888B98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3C37AD5-632F-9FDF-D4B5-74F4B498B29F}"/>
              </a:ext>
            </a:extLst>
          </p:cNvPr>
          <p:cNvCxnSpPr>
            <a:cxnSpLocks/>
            <a:endCxn id="171" idx="1"/>
          </p:cNvCxnSpPr>
          <p:nvPr/>
        </p:nvCxnSpPr>
        <p:spPr>
          <a:xfrm flipV="1">
            <a:off x="3514772" y="676744"/>
            <a:ext cx="2206810" cy="20330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BA50008-F81F-533F-6094-288064774BF8}"/>
              </a:ext>
            </a:extLst>
          </p:cNvPr>
          <p:cNvGrpSpPr/>
          <p:nvPr/>
        </p:nvGrpSpPr>
        <p:grpSpPr>
          <a:xfrm>
            <a:off x="5588178" y="650478"/>
            <a:ext cx="175056" cy="203349"/>
            <a:chOff x="3452990" y="654638"/>
            <a:chExt cx="426803" cy="49578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0978CC4-F5F3-B50C-AD84-2BF5AE9B91FD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4C11C31-4FA7-4844-4881-A092D562DDEA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409533A-6AC0-62F9-9F73-F5DB9AC2C51E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361EC58-9866-E46C-A005-8D825B424004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EAAAA8F-8E60-2286-71CE-B03BFE45818F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345EA5E4-3FBD-D432-98BC-D663103B0A1E}"/>
              </a:ext>
            </a:extLst>
          </p:cNvPr>
          <p:cNvCxnSpPr>
            <a:cxnSpLocks/>
            <a:stCxn id="32" idx="0"/>
            <a:endCxn id="196" idx="3"/>
          </p:cNvCxnSpPr>
          <p:nvPr/>
        </p:nvCxnSpPr>
        <p:spPr>
          <a:xfrm flipV="1">
            <a:off x="477217" y="2760529"/>
            <a:ext cx="2909150" cy="194429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0D1445-DA15-99F7-5E83-651F97379D79}"/>
              </a:ext>
            </a:extLst>
          </p:cNvPr>
          <p:cNvGrpSpPr/>
          <p:nvPr/>
        </p:nvGrpSpPr>
        <p:grpSpPr>
          <a:xfrm>
            <a:off x="175376" y="4637724"/>
            <a:ext cx="2326468" cy="513229"/>
            <a:chOff x="8992409" y="2252208"/>
            <a:chExt cx="2326468" cy="5132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1B8F40-3A56-E022-14DA-534DEB4D29E9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944166-2365-3E73-13F9-F6F12B9126C3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6E4050-7FDD-4C46-973D-36D338906C1F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36AD19-EC53-475F-DDD1-FA9A0E3C8828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85F313-0052-6C7F-53E5-57712BD34AAB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DB130-21C5-0643-F30C-EE336B641BAC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41DF99-BAD6-4EDA-0386-D21BD40DB29E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2858AF-2EAC-8549-BF0F-C1B4DCA45C6D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C31AB52-B175-A1E1-FC06-2EFAE60609C7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735328" y="2896967"/>
            <a:ext cx="1085108" cy="18116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E85FB-BE7A-3C5B-F9FE-8F49D6E43614}"/>
              </a:ext>
            </a:extLst>
          </p:cNvPr>
          <p:cNvGrpSpPr/>
          <p:nvPr/>
        </p:nvGrpSpPr>
        <p:grpSpPr>
          <a:xfrm flipH="1">
            <a:off x="2795809" y="4641470"/>
            <a:ext cx="2326468" cy="513229"/>
            <a:chOff x="8992409" y="2252208"/>
            <a:chExt cx="2326468" cy="51322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0684B9-A3F8-0740-1B33-1117304EE6EB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5455A7-0358-2393-2AB5-1F2EA5C78C3D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5111B6-7062-712A-EB80-3E95909434F6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98A6F6-BDAD-C047-8714-70FAC92B40C1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D0478D-62DA-2A5B-87E2-51E653D44B47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D13545-FE69-B7B2-637C-D08D2BA8EA83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F89E7D-9772-86B0-4584-E649AEA644EB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31BE1F-F829-95C6-198F-3A15A7CC3D42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EF0C0D1E-F59E-9D11-D3BA-54B42903A328}"/>
              </a:ext>
            </a:extLst>
          </p:cNvPr>
          <p:cNvSpPr txBox="1"/>
          <p:nvPr/>
        </p:nvSpPr>
        <p:spPr>
          <a:xfrm>
            <a:off x="5746668" y="6159411"/>
            <a:ext cx="28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TURNTABLE</a:t>
            </a:r>
            <a:endParaRPr lang="en-GB" sz="4000" b="1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1ECF83C-2539-26B7-B86B-B3E134F4B9E7}"/>
              </a:ext>
            </a:extLst>
          </p:cNvPr>
          <p:cNvSpPr txBox="1"/>
          <p:nvPr/>
        </p:nvSpPr>
        <p:spPr>
          <a:xfrm>
            <a:off x="0" y="6150114"/>
            <a:ext cx="28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MAST</a:t>
            </a:r>
            <a:endParaRPr lang="en-GB" sz="4000" b="1" dirty="0"/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3E95CA7-B541-D9FE-97EB-8622EA207548}"/>
              </a:ext>
            </a:extLst>
          </p:cNvPr>
          <p:cNvCxnSpPr>
            <a:cxnSpLocks/>
          </p:cNvCxnSpPr>
          <p:nvPr/>
        </p:nvCxnSpPr>
        <p:spPr>
          <a:xfrm>
            <a:off x="1821263" y="2734974"/>
            <a:ext cx="1432089" cy="816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88D16D-3A58-5DAF-09BB-13892B3FF2F8}"/>
              </a:ext>
            </a:extLst>
          </p:cNvPr>
          <p:cNvCxnSpPr>
            <a:cxnSpLocks/>
          </p:cNvCxnSpPr>
          <p:nvPr/>
        </p:nvCxnSpPr>
        <p:spPr>
          <a:xfrm flipV="1">
            <a:off x="1837979" y="2841227"/>
            <a:ext cx="1621909" cy="14506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281AE55-8E29-0B78-4177-480C9B481115}"/>
              </a:ext>
            </a:extLst>
          </p:cNvPr>
          <p:cNvGrpSpPr/>
          <p:nvPr/>
        </p:nvGrpSpPr>
        <p:grpSpPr>
          <a:xfrm flipH="1">
            <a:off x="687710" y="2586273"/>
            <a:ext cx="1310355" cy="606165"/>
            <a:chOff x="3331861" y="5183490"/>
            <a:chExt cx="1310355" cy="6061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D91686-0F0C-1421-3374-060850F2B1AC}"/>
                </a:ext>
              </a:extLst>
            </p:cNvPr>
            <p:cNvGrpSpPr/>
            <p:nvPr/>
          </p:nvGrpSpPr>
          <p:grpSpPr>
            <a:xfrm>
              <a:off x="3332449" y="5183490"/>
              <a:ext cx="1309767" cy="320505"/>
              <a:chOff x="8937977" y="3322845"/>
              <a:chExt cx="1309767" cy="32050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E0E76D14-02FF-1A57-12CC-0CF9B46EC43E}"/>
                  </a:ext>
                </a:extLst>
              </p:cNvPr>
              <p:cNvCxnSpPr>
                <a:stCxn id="8" idx="1"/>
              </p:cNvCxnSpPr>
              <p:nvPr/>
            </p:nvCxnSpPr>
            <p:spPr>
              <a:xfrm flipH="1">
                <a:off x="9484360" y="3423560"/>
                <a:ext cx="559921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65E684E-3874-A4B0-1E40-73171E19A894}"/>
                  </a:ext>
                </a:extLst>
              </p:cNvPr>
              <p:cNvGrpSpPr/>
              <p:nvPr/>
            </p:nvGrpSpPr>
            <p:grpSpPr>
              <a:xfrm>
                <a:off x="10010220" y="3367224"/>
                <a:ext cx="237524" cy="164674"/>
                <a:chOff x="3852623" y="4131518"/>
                <a:chExt cx="1655809" cy="114796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0A85ABB-ACEB-00DB-B6D5-E67F20F08F03}"/>
                    </a:ext>
                  </a:extLst>
                </p:cNvPr>
                <p:cNvSpPr/>
                <p:nvPr/>
              </p:nvSpPr>
              <p:spPr>
                <a:xfrm>
                  <a:off x="4090064" y="4131518"/>
                  <a:ext cx="1179946" cy="7854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A3FE440-A63F-345C-E5E2-EAA715FD6C40}"/>
                    </a:ext>
                  </a:extLst>
                </p:cNvPr>
                <p:cNvGrpSpPr/>
                <p:nvPr/>
              </p:nvGrpSpPr>
              <p:grpSpPr>
                <a:xfrm>
                  <a:off x="3852623" y="4796322"/>
                  <a:ext cx="1655809" cy="483157"/>
                  <a:chOff x="3852623" y="3607434"/>
                  <a:chExt cx="5730205" cy="1672046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1D8044C-5863-D906-7D7E-12C134240E5A}"/>
                      </a:ext>
                    </a:extLst>
                  </p:cNvPr>
                  <p:cNvSpPr/>
                  <p:nvPr/>
                </p:nvSpPr>
                <p:spPr>
                  <a:xfrm>
                    <a:off x="5677990" y="4020419"/>
                    <a:ext cx="2072640" cy="8460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73E665B-73C6-24F3-F164-3E1E091922C7}"/>
                      </a:ext>
                    </a:extLst>
                  </p:cNvPr>
                  <p:cNvSpPr/>
                  <p:nvPr/>
                </p:nvSpPr>
                <p:spPr>
                  <a:xfrm>
                    <a:off x="7754028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DDE25D2-43E1-EA55-F953-14AC82F002F0}"/>
                      </a:ext>
                    </a:extLst>
                  </p:cNvPr>
                  <p:cNvSpPr/>
                  <p:nvPr/>
                </p:nvSpPr>
                <p:spPr>
                  <a:xfrm>
                    <a:off x="3852623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0F33BD6-C107-A5AB-B04F-02DE580D3737}"/>
                  </a:ext>
                </a:extLst>
              </p:cNvPr>
              <p:cNvGrpSpPr/>
              <p:nvPr/>
            </p:nvGrpSpPr>
            <p:grpSpPr>
              <a:xfrm>
                <a:off x="8937977" y="3322845"/>
                <a:ext cx="604270" cy="320505"/>
                <a:chOff x="8903715" y="2313892"/>
                <a:chExt cx="604270" cy="493429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EDB98D6-2256-BA14-1C79-BB85EF29BAB8}"/>
                    </a:ext>
                  </a:extLst>
                </p:cNvPr>
                <p:cNvSpPr/>
                <p:nvPr/>
              </p:nvSpPr>
              <p:spPr>
                <a:xfrm>
                  <a:off x="8904303" y="2343303"/>
                  <a:ext cx="603682" cy="33765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2F2FC5-95B7-C3C6-5E8D-11CB8047951D}"/>
                    </a:ext>
                  </a:extLst>
                </p:cNvPr>
                <p:cNvSpPr txBox="1"/>
                <p:nvPr/>
              </p:nvSpPr>
              <p:spPr>
                <a:xfrm>
                  <a:off x="8903715" y="2313892"/>
                  <a:ext cx="603682" cy="493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RELAY</a:t>
                  </a:r>
                  <a:endParaRPr lang="en-GB" sz="1100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86842A-0505-5BCB-C02D-F3449D7BDF9C}"/>
                </a:ext>
              </a:extLst>
            </p:cNvPr>
            <p:cNvGrpSpPr/>
            <p:nvPr/>
          </p:nvGrpSpPr>
          <p:grpSpPr>
            <a:xfrm>
              <a:off x="3331861" y="5469150"/>
              <a:ext cx="1308100" cy="320505"/>
              <a:chOff x="8937389" y="3608505"/>
              <a:chExt cx="1308100" cy="32050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062EA6-1B7B-6314-6AB5-6E88D173FF3F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9352280" y="3729728"/>
                <a:ext cx="689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FF19AC4-9EB6-5931-E25E-69AAD229339F}"/>
                  </a:ext>
                </a:extLst>
              </p:cNvPr>
              <p:cNvGrpSpPr/>
              <p:nvPr/>
            </p:nvGrpSpPr>
            <p:grpSpPr>
              <a:xfrm>
                <a:off x="10007965" y="3673392"/>
                <a:ext cx="237524" cy="164674"/>
                <a:chOff x="3852623" y="4131518"/>
                <a:chExt cx="1655809" cy="1147961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1D9CC05-9E16-658F-CF87-15DAECD903BD}"/>
                    </a:ext>
                  </a:extLst>
                </p:cNvPr>
                <p:cNvSpPr/>
                <p:nvPr/>
              </p:nvSpPr>
              <p:spPr>
                <a:xfrm>
                  <a:off x="4090064" y="4131518"/>
                  <a:ext cx="1179946" cy="7854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271C894-8537-0F1C-5735-A1A4ECE6BA15}"/>
                    </a:ext>
                  </a:extLst>
                </p:cNvPr>
                <p:cNvGrpSpPr/>
                <p:nvPr/>
              </p:nvGrpSpPr>
              <p:grpSpPr>
                <a:xfrm>
                  <a:off x="3852623" y="4796322"/>
                  <a:ext cx="1655809" cy="483157"/>
                  <a:chOff x="3852623" y="3607434"/>
                  <a:chExt cx="5730205" cy="167204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FC859F8-2B4F-08F3-1DCF-E66C5C391CE7}"/>
                      </a:ext>
                    </a:extLst>
                  </p:cNvPr>
                  <p:cNvSpPr/>
                  <p:nvPr/>
                </p:nvSpPr>
                <p:spPr>
                  <a:xfrm>
                    <a:off x="5677990" y="4020419"/>
                    <a:ext cx="2072640" cy="8460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E3C9D6-5F81-3E5B-62B8-6FC996591E43}"/>
                      </a:ext>
                    </a:extLst>
                  </p:cNvPr>
                  <p:cNvSpPr/>
                  <p:nvPr/>
                </p:nvSpPr>
                <p:spPr>
                  <a:xfrm>
                    <a:off x="7754028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0339744-6D85-6A03-9EB2-4CD11BE769BF}"/>
                      </a:ext>
                    </a:extLst>
                  </p:cNvPr>
                  <p:cNvSpPr/>
                  <p:nvPr/>
                </p:nvSpPr>
                <p:spPr>
                  <a:xfrm>
                    <a:off x="3852623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834E1EC-A1CA-080C-BE93-52180CACEAE5}"/>
                  </a:ext>
                </a:extLst>
              </p:cNvPr>
              <p:cNvGrpSpPr/>
              <p:nvPr/>
            </p:nvGrpSpPr>
            <p:grpSpPr>
              <a:xfrm>
                <a:off x="8937389" y="3608505"/>
                <a:ext cx="604270" cy="320505"/>
                <a:chOff x="8903715" y="2313892"/>
                <a:chExt cx="604270" cy="49342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8897FDB-773D-E474-CF8B-D88767F962E4}"/>
                    </a:ext>
                  </a:extLst>
                </p:cNvPr>
                <p:cNvSpPr/>
                <p:nvPr/>
              </p:nvSpPr>
              <p:spPr>
                <a:xfrm>
                  <a:off x="8904303" y="2343303"/>
                  <a:ext cx="603682" cy="33765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AED2526-49EB-32B9-7EB4-823130A1CFBD}"/>
                    </a:ext>
                  </a:extLst>
                </p:cNvPr>
                <p:cNvSpPr txBox="1"/>
                <p:nvPr/>
              </p:nvSpPr>
              <p:spPr>
                <a:xfrm>
                  <a:off x="8903715" y="2313892"/>
                  <a:ext cx="603682" cy="493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RELAY</a:t>
                  </a:r>
                  <a:endParaRPr lang="en-GB" sz="1100" dirty="0"/>
                </a:p>
              </p:txBody>
            </p: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9B03D45-8ED0-8FA0-FBAB-8A4B5DC2C2AB}"/>
              </a:ext>
            </a:extLst>
          </p:cNvPr>
          <p:cNvGrpSpPr/>
          <p:nvPr/>
        </p:nvGrpSpPr>
        <p:grpSpPr>
          <a:xfrm>
            <a:off x="6405211" y="4208911"/>
            <a:ext cx="2326468" cy="513229"/>
            <a:chOff x="8992409" y="2252208"/>
            <a:chExt cx="2326468" cy="51322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0A625FD-E1C2-ABBD-5869-4E1DAC7D14CC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6B92006-F2F2-641E-B7AE-EE3910F4AC03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7638F1F-A853-A894-751E-BE11FB02E996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0D802A2-57F4-A469-1FE2-FB877F6F24DB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4CD104-D658-C4B3-D15E-BB3454B031C2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9B442950-B1A6-38A0-BD49-F032069C6436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BAAAB8A-76B0-3785-6936-C836A4E9C7A7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006B03DB-6BEF-93FC-C9CE-CEA42D487968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4BB6C11-46DE-AB33-FB6B-8259E8655BC9}"/>
              </a:ext>
            </a:extLst>
          </p:cNvPr>
          <p:cNvCxnSpPr>
            <a:cxnSpLocks/>
          </p:cNvCxnSpPr>
          <p:nvPr/>
        </p:nvCxnSpPr>
        <p:spPr>
          <a:xfrm flipH="1" flipV="1">
            <a:off x="5709469" y="1012260"/>
            <a:ext cx="1112271" cy="15931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1F11F20-B022-CCAA-DD41-A9D4410AD135}"/>
              </a:ext>
            </a:extLst>
          </p:cNvPr>
          <p:cNvGrpSpPr/>
          <p:nvPr/>
        </p:nvGrpSpPr>
        <p:grpSpPr>
          <a:xfrm>
            <a:off x="5593097" y="928146"/>
            <a:ext cx="175056" cy="203349"/>
            <a:chOff x="3452990" y="654638"/>
            <a:chExt cx="426803" cy="495785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57F419B-D70E-95E8-4390-B861C9687738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2E3B97D-DCE8-BD8A-D990-FC3F50755B3D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03A0677-AFEF-028E-2B29-F248A47E8DAF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DF22E6B-FAFC-21E4-4937-19FA52BF7D72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E6408D4-26F9-A0AF-D191-B4A26A2B8E28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8905A45-6F5A-CCD0-F6AD-563F9A8FEE85}"/>
              </a:ext>
            </a:extLst>
          </p:cNvPr>
          <p:cNvGrpSpPr/>
          <p:nvPr/>
        </p:nvGrpSpPr>
        <p:grpSpPr>
          <a:xfrm>
            <a:off x="6384896" y="2521877"/>
            <a:ext cx="890699" cy="604069"/>
            <a:chOff x="2010833" y="3028010"/>
            <a:chExt cx="890699" cy="604069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4A00E69-D899-E967-2E9A-87767A92FE62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50D4C92-7ADB-E045-155D-AD5266D91686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15F9717-7B26-724C-A935-4D9BB160D69A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58B58A26-E696-7AA6-0FC1-5D57B9B73D12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6D649FE-3EFB-1D12-AB02-C65D6B63E471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0ACCA19-F5D1-D6AF-3323-EF72877F249C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64AEF1D-5EEF-2833-DC9C-F8089F0100C1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83ED88A3-C29C-9050-FECF-5D68E3D550FA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5E83333C-CC2F-B7FB-86F9-F78308CE959A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EAAE590-EC21-BDA3-5BA1-B19EA93FA1BF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692FE9A-E9ED-1D33-B9B5-DCD4A52D0B15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C2EAE9B4-6C9B-8129-610E-56D5C881EB97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066FBEDE-C55D-FEFA-3B29-35E414AD28AB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A49F238-18AF-D6F3-8FDC-5F1284742324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DCE48529-2A8D-B2CE-F685-7DDAD1E12F6F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88E25C56-A753-00CF-72BC-E85C3D6DEF43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1CB9EC8-0274-38B2-21EE-84D6C9AEE683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F0C4A4F-02AD-EABD-A0B8-7AF191D8DBF1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5502636-E972-3572-8309-E1F6E4FEB71B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D060B3A3-0333-A982-3085-3674A02BE32E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926D77E-9DF1-5152-D17B-7F0D6C62C932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BF0C6D7-CBE8-8C7D-22B9-6DF0352D38FD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E89C6920-8082-CA1E-999C-E49EBF7167D0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483A6DFB-746C-E272-2889-A4AD3A097125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2EE395B-EB69-4243-C11F-7FF3FBA174F6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D05E2761-1D48-3ED2-2EAF-E2EA39CB051B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EAFF12A-6C6E-791D-CD75-0E3F209B752A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6825B762-A38C-E901-0809-FA86707AEB65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9097029-BDD0-376B-A611-9CCBE5CAE6DA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5FBA6D58-0497-4E60-85E9-E95B863A153A}"/>
              </a:ext>
            </a:extLst>
          </p:cNvPr>
          <p:cNvCxnSpPr>
            <a:cxnSpLocks/>
          </p:cNvCxnSpPr>
          <p:nvPr/>
        </p:nvCxnSpPr>
        <p:spPr>
          <a:xfrm flipV="1">
            <a:off x="-917556" y="-967386"/>
            <a:ext cx="943995" cy="19305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1EC3140D-8CD2-BE40-578D-796876EFEB3A}"/>
              </a:ext>
            </a:extLst>
          </p:cNvPr>
          <p:cNvCxnSpPr>
            <a:cxnSpLocks/>
          </p:cNvCxnSpPr>
          <p:nvPr/>
        </p:nvCxnSpPr>
        <p:spPr>
          <a:xfrm>
            <a:off x="-908910" y="-774332"/>
            <a:ext cx="908910" cy="15992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BAEA250-4696-1BB9-F3CA-B613B82A85A1}"/>
              </a:ext>
            </a:extLst>
          </p:cNvPr>
          <p:cNvGrpSpPr/>
          <p:nvPr/>
        </p:nvGrpSpPr>
        <p:grpSpPr>
          <a:xfrm>
            <a:off x="-67414" y="-783401"/>
            <a:ext cx="276086" cy="230350"/>
            <a:chOff x="8299313" y="1050530"/>
            <a:chExt cx="276086" cy="230350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6EBDDFB-E0AD-32D4-FAB8-2CE0FB26A88F}"/>
                </a:ext>
              </a:extLst>
            </p:cNvPr>
            <p:cNvSpPr/>
            <p:nvPr/>
          </p:nvSpPr>
          <p:spPr>
            <a:xfrm>
              <a:off x="8315476" y="1050530"/>
              <a:ext cx="259923" cy="103354"/>
            </a:xfrm>
            <a:custGeom>
              <a:avLst/>
              <a:gdLst>
                <a:gd name="connsiteX0" fmla="*/ 0 w 1659858"/>
                <a:gd name="connsiteY0" fmla="*/ 430914 h 430914"/>
                <a:gd name="connsiteX1" fmla="*/ 819370 w 1659858"/>
                <a:gd name="connsiteY1" fmla="*/ 236630 h 430914"/>
                <a:gd name="connsiteX2" fmla="*/ 1146696 w 1659858"/>
                <a:gd name="connsiteY2" fmla="*/ 23341 h 430914"/>
                <a:gd name="connsiteX3" fmla="*/ 1404333 w 1659858"/>
                <a:gd name="connsiteY3" fmla="*/ 21229 h 430914"/>
                <a:gd name="connsiteX4" fmla="*/ 1659858 w 1659858"/>
                <a:gd name="connsiteY4" fmla="*/ 162718 h 4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858" h="430914">
                  <a:moveTo>
                    <a:pt x="0" y="430914"/>
                  </a:moveTo>
                  <a:cubicBezTo>
                    <a:pt x="314127" y="367736"/>
                    <a:pt x="628254" y="304559"/>
                    <a:pt x="819370" y="236630"/>
                  </a:cubicBezTo>
                  <a:cubicBezTo>
                    <a:pt x="1010486" y="168701"/>
                    <a:pt x="1049202" y="59241"/>
                    <a:pt x="1146696" y="23341"/>
                  </a:cubicBezTo>
                  <a:cubicBezTo>
                    <a:pt x="1244190" y="-12559"/>
                    <a:pt x="1318806" y="-2000"/>
                    <a:pt x="1404333" y="21229"/>
                  </a:cubicBezTo>
                  <a:cubicBezTo>
                    <a:pt x="1489860" y="44458"/>
                    <a:pt x="1574859" y="103588"/>
                    <a:pt x="1659858" y="162718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64256D1-E174-9F9E-B192-C88172124BCF}"/>
                </a:ext>
              </a:extLst>
            </p:cNvPr>
            <p:cNvSpPr/>
            <p:nvPr/>
          </p:nvSpPr>
          <p:spPr>
            <a:xfrm>
              <a:off x="8299313" y="1149997"/>
              <a:ext cx="259923" cy="1308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DCBD0C6-EAE4-CBDA-7DF1-BF87A4B433B6}"/>
              </a:ext>
            </a:extLst>
          </p:cNvPr>
          <p:cNvGrpSpPr/>
          <p:nvPr/>
        </p:nvGrpSpPr>
        <p:grpSpPr>
          <a:xfrm>
            <a:off x="-74969" y="-1119145"/>
            <a:ext cx="276086" cy="230350"/>
            <a:chOff x="8299313" y="1050530"/>
            <a:chExt cx="276086" cy="230350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EA3C138-9758-2BA5-8301-396F44FE9935}"/>
                </a:ext>
              </a:extLst>
            </p:cNvPr>
            <p:cNvSpPr/>
            <p:nvPr/>
          </p:nvSpPr>
          <p:spPr>
            <a:xfrm>
              <a:off x="8315476" y="1050530"/>
              <a:ext cx="259923" cy="103354"/>
            </a:xfrm>
            <a:custGeom>
              <a:avLst/>
              <a:gdLst>
                <a:gd name="connsiteX0" fmla="*/ 0 w 1659858"/>
                <a:gd name="connsiteY0" fmla="*/ 430914 h 430914"/>
                <a:gd name="connsiteX1" fmla="*/ 819370 w 1659858"/>
                <a:gd name="connsiteY1" fmla="*/ 236630 h 430914"/>
                <a:gd name="connsiteX2" fmla="*/ 1146696 w 1659858"/>
                <a:gd name="connsiteY2" fmla="*/ 23341 h 430914"/>
                <a:gd name="connsiteX3" fmla="*/ 1404333 w 1659858"/>
                <a:gd name="connsiteY3" fmla="*/ 21229 h 430914"/>
                <a:gd name="connsiteX4" fmla="*/ 1659858 w 1659858"/>
                <a:gd name="connsiteY4" fmla="*/ 162718 h 4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858" h="430914">
                  <a:moveTo>
                    <a:pt x="0" y="430914"/>
                  </a:moveTo>
                  <a:cubicBezTo>
                    <a:pt x="314127" y="367736"/>
                    <a:pt x="628254" y="304559"/>
                    <a:pt x="819370" y="236630"/>
                  </a:cubicBezTo>
                  <a:cubicBezTo>
                    <a:pt x="1010486" y="168701"/>
                    <a:pt x="1049202" y="59241"/>
                    <a:pt x="1146696" y="23341"/>
                  </a:cubicBezTo>
                  <a:cubicBezTo>
                    <a:pt x="1244190" y="-12559"/>
                    <a:pt x="1318806" y="-2000"/>
                    <a:pt x="1404333" y="21229"/>
                  </a:cubicBezTo>
                  <a:cubicBezTo>
                    <a:pt x="1489860" y="44458"/>
                    <a:pt x="1574859" y="103588"/>
                    <a:pt x="1659858" y="162718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823A15D-62FB-F791-2AA9-B339E3F23450}"/>
                </a:ext>
              </a:extLst>
            </p:cNvPr>
            <p:cNvSpPr/>
            <p:nvPr/>
          </p:nvSpPr>
          <p:spPr>
            <a:xfrm>
              <a:off x="8299313" y="1149997"/>
              <a:ext cx="259923" cy="1308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A9A4558-6894-5E4E-099F-1F5660D37280}"/>
              </a:ext>
            </a:extLst>
          </p:cNvPr>
          <p:cNvGrpSpPr/>
          <p:nvPr/>
        </p:nvGrpSpPr>
        <p:grpSpPr>
          <a:xfrm>
            <a:off x="3007738" y="2463628"/>
            <a:ext cx="890699" cy="604069"/>
            <a:chOff x="2010833" y="3028010"/>
            <a:chExt cx="890699" cy="604069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C0763CC-8213-A4DB-B9E2-7F3FB80A88BF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2E98DE7-0571-1114-7DA5-1310F8EF0504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5E7E2C5-8972-7F14-CECF-A573C646E4D8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8386CA72-E432-C0F9-C607-5678526C9C57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DCD2DF2-4B51-BA1D-C388-1346D9517DD5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C6A4083-4D6F-93A4-5646-15A9DB33039A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8E4ACD2B-61C5-DBB3-DD18-BAB6648FF0D4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1A0A91B-85E5-25A0-FEAC-0F272783D30A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B70CDFF-C072-DD3C-79EC-1189FCAE4A57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04544FF-DEF4-9D89-4833-9934894D35AB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86112D8-F43F-7469-E64A-B1ACD2D6FA8D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8E1CF9E-14A7-BB63-4BEA-CB145BDE6887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0E64DD5-364B-DE04-EF0E-E32B577332C8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079E8CB3-C739-A8DD-721C-172D35466151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BC2E16C-ABB1-04D1-9E7A-33E897A1898B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DDE7FB7-2BCC-FDFC-9D4B-6E56CE36FD33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BF325FB-6824-36C7-A117-4106FB10ED03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50DE26D-EFEB-61BC-8DDF-10C2AB1EBCE2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615DA28-EB16-80F2-FCEF-C252F964B523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48CAAC3-E6F4-F4E2-C00B-14EDB41D6161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47E10F1C-AE1B-040E-94F7-620852EF3E97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8045E34-F701-DF1C-62EC-2E2EE02EA5A0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CBB6773B-B851-B0CB-F521-B377A1CDF650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A4CB7DF-AC38-EC96-55F6-4C1286803CA2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ED9E7EA4-55DF-3F83-534B-34CD3E6F1FDD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E47E6ED7-252F-D4DD-2422-8A7439A9B498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BB83961-C957-1E27-50FE-9F0787B9E25B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E277D17-3795-28E9-87C0-6938510F4A8D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B79F637-AB40-EB88-C601-3CCE86EB4CA5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A5E6AA8-79DA-65FE-11C9-7383B0F4E1F7}"/>
              </a:ext>
            </a:extLst>
          </p:cNvPr>
          <p:cNvSpPr txBox="1"/>
          <p:nvPr/>
        </p:nvSpPr>
        <p:spPr>
          <a:xfrm>
            <a:off x="561273" y="3157514"/>
            <a:ext cx="78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24V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330045-0B5B-F1D8-3538-44360179F901}"/>
              </a:ext>
            </a:extLst>
          </p:cNvPr>
          <p:cNvSpPr txBox="1"/>
          <p:nvPr/>
        </p:nvSpPr>
        <p:spPr>
          <a:xfrm>
            <a:off x="1192920" y="5203946"/>
            <a:ext cx="138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A</a:t>
            </a:r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01FC5D-1CF8-B325-287C-84B9DE321896}"/>
              </a:ext>
            </a:extLst>
          </p:cNvPr>
          <p:cNvSpPr txBox="1"/>
          <p:nvPr/>
        </p:nvSpPr>
        <p:spPr>
          <a:xfrm>
            <a:off x="3026124" y="5120793"/>
            <a:ext cx="108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Motor 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39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9A074716-C120-0213-4983-7D18FBBF2D9D}"/>
              </a:ext>
            </a:extLst>
          </p:cNvPr>
          <p:cNvCxnSpPr>
            <a:cxnSpLocks/>
          </p:cNvCxnSpPr>
          <p:nvPr/>
        </p:nvCxnSpPr>
        <p:spPr>
          <a:xfrm>
            <a:off x="5596940" y="1356631"/>
            <a:ext cx="0" cy="5508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ECA7ABD6-EAA5-9466-CF46-9C0A5F6B8C4B}"/>
              </a:ext>
            </a:extLst>
          </p:cNvPr>
          <p:cNvCxnSpPr>
            <a:cxnSpLocks/>
          </p:cNvCxnSpPr>
          <p:nvPr/>
        </p:nvCxnSpPr>
        <p:spPr>
          <a:xfrm flipH="1" flipV="1">
            <a:off x="6689900" y="2726018"/>
            <a:ext cx="0" cy="18116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A5B1968-DBC4-F665-277B-D56C38751C4A}"/>
              </a:ext>
            </a:extLst>
          </p:cNvPr>
          <p:cNvCxnSpPr>
            <a:cxnSpLocks/>
            <a:endCxn id="110" idx="1"/>
          </p:cNvCxnSpPr>
          <p:nvPr/>
        </p:nvCxnSpPr>
        <p:spPr>
          <a:xfrm flipV="1">
            <a:off x="3651973" y="904881"/>
            <a:ext cx="454024" cy="13134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7B70017-873A-D041-318F-F6A1721FA54A}"/>
              </a:ext>
            </a:extLst>
          </p:cNvPr>
          <p:cNvCxnSpPr/>
          <p:nvPr/>
        </p:nvCxnSpPr>
        <p:spPr>
          <a:xfrm>
            <a:off x="3710787" y="420170"/>
            <a:ext cx="474134" cy="4741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42A433-97BE-0764-9919-A2AEA0310AC8}"/>
              </a:ext>
            </a:extLst>
          </p:cNvPr>
          <p:cNvGrpSpPr/>
          <p:nvPr/>
        </p:nvGrpSpPr>
        <p:grpSpPr>
          <a:xfrm>
            <a:off x="2774101" y="51197"/>
            <a:ext cx="993773" cy="550173"/>
            <a:chOff x="9023541" y="379912"/>
            <a:chExt cx="993773" cy="55017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DA5690-C150-4234-629F-1BA0AB4577A2}"/>
                </a:ext>
              </a:extLst>
            </p:cNvPr>
            <p:cNvSpPr/>
            <p:nvPr/>
          </p:nvSpPr>
          <p:spPr>
            <a:xfrm>
              <a:off x="9023541" y="379912"/>
              <a:ext cx="993773" cy="550173"/>
            </a:xfrm>
            <a:prstGeom prst="rect">
              <a:avLst/>
            </a:prstGeom>
            <a:solidFill>
              <a:srgbClr val="3399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4BD968-43C8-26A2-DCD2-E707D7AEE693}"/>
                </a:ext>
              </a:extLst>
            </p:cNvPr>
            <p:cNvSpPr/>
            <p:nvPr/>
          </p:nvSpPr>
          <p:spPr>
            <a:xfrm>
              <a:off x="9090901" y="436195"/>
              <a:ext cx="859052" cy="4305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3754B5-5E3C-AE89-4F58-2C4988FF7E1E}"/>
                </a:ext>
              </a:extLst>
            </p:cNvPr>
            <p:cNvSpPr/>
            <p:nvPr/>
          </p:nvSpPr>
          <p:spPr>
            <a:xfrm>
              <a:off x="9140304" y="491209"/>
              <a:ext cx="760247" cy="3229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017BE987-8E9C-BFDB-7623-AF29341C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57" y="667285"/>
            <a:ext cx="1093211" cy="1059924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1D80BAB0-6903-0957-F5FC-9061433A1BE7}"/>
              </a:ext>
            </a:extLst>
          </p:cNvPr>
          <p:cNvSpPr/>
          <p:nvPr/>
        </p:nvSpPr>
        <p:spPr>
          <a:xfrm>
            <a:off x="5490429" y="304679"/>
            <a:ext cx="353136" cy="133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141A3BC-17D7-F5AF-3646-3B1633DB4287}"/>
              </a:ext>
            </a:extLst>
          </p:cNvPr>
          <p:cNvGrpSpPr/>
          <p:nvPr/>
        </p:nvGrpSpPr>
        <p:grpSpPr>
          <a:xfrm>
            <a:off x="5598016" y="1205814"/>
            <a:ext cx="175056" cy="203349"/>
            <a:chOff x="3452990" y="654638"/>
            <a:chExt cx="426803" cy="49578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C2496F9-B696-4E27-7EBB-24E3837D8542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9B79F793-6F56-DEB6-51B1-B2C34F49A6F0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3843247-2DBA-6AED-6776-1DE15DAC9C9A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8C38FA8F-7D98-0BCF-F594-98F521191398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DCA4B5C-0184-08CD-2B16-29DEB8361A3D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120242D-6927-119C-BD96-49571E24D224}"/>
              </a:ext>
            </a:extLst>
          </p:cNvPr>
          <p:cNvSpPr/>
          <p:nvPr/>
        </p:nvSpPr>
        <p:spPr>
          <a:xfrm>
            <a:off x="5829169" y="304729"/>
            <a:ext cx="65757" cy="1331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9B15038-A37B-FB64-2AD2-5EDF24D49925}"/>
              </a:ext>
            </a:extLst>
          </p:cNvPr>
          <p:cNvSpPr/>
          <p:nvPr/>
        </p:nvSpPr>
        <p:spPr>
          <a:xfrm>
            <a:off x="5435963" y="304679"/>
            <a:ext cx="65757" cy="13317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11162F7C-4423-48FF-A39C-BDC06524467C}"/>
              </a:ext>
            </a:extLst>
          </p:cNvPr>
          <p:cNvCxnSpPr>
            <a:cxnSpLocks/>
            <a:endCxn id="144" idx="3"/>
          </p:cNvCxnSpPr>
          <p:nvPr/>
        </p:nvCxnSpPr>
        <p:spPr>
          <a:xfrm flipV="1">
            <a:off x="4803998" y="474485"/>
            <a:ext cx="912665" cy="45366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29E57D1-6B13-0F7F-70D1-A65129703A39}"/>
              </a:ext>
            </a:extLst>
          </p:cNvPr>
          <p:cNvGrpSpPr/>
          <p:nvPr/>
        </p:nvGrpSpPr>
        <p:grpSpPr>
          <a:xfrm>
            <a:off x="4061801" y="607980"/>
            <a:ext cx="890699" cy="604069"/>
            <a:chOff x="2010833" y="3028010"/>
            <a:chExt cx="890699" cy="60406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870EA76-2248-DE9D-5DA5-74E760172309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C36493A-9683-6935-771A-02E53C556E6F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CFB7A8C-FCB5-4D1E-7D90-51591234C4BA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BAC4C62-9A32-8977-DCEB-099D284ACC4B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B77FAC0-BA67-0B63-D19C-6F99C4E2A15D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F7C5F13-6E2E-16BE-5930-AD8022D2F91C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06F6156-3D18-6C97-E331-35A6DFBC7F5A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743CA9C-A32F-D9B6-FB26-CD029388AE1B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737C7FA4-C7B8-FF5E-D672-11C69CB50588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ED46D66-E9FB-3C14-FDFC-059A84F81098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4DA47A3-FE61-BACF-881C-CC0BEBB30E8A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CB02994-50B9-1844-DC91-2BD6D12588B0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D0D8DD5-FCEF-EF3D-27C8-6EA70DAD6DE9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390622A-6631-F908-B9B2-4273E84679FC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24B08EA-880C-B86D-B445-16CA9D696543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FCDF8D1-0A8B-5232-2F9A-408668C427A2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B550C12-446B-C23C-395B-E5F5D9206762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12B8911B-42C8-844B-EC05-2BB1175D8475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F3C2E26-3442-D410-753E-52267A2BCB45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30C2023-C278-C0B2-30E6-D34A683744A4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C317DAB-C33D-9E54-8A9E-AD1F27EE6530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71BC92B-BBAF-2297-7BF3-A9F90FE5EDC5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857B8E8-6ECE-87E4-369E-3F32C424FCEA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E8FB0AC-E607-BB9C-D499-0899A4EEB467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CAF3CD-4DA4-CCD9-C8D2-3F6290446061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2AA10F55-7DDF-FED6-838C-141B5AB5F6B1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BC04C0D8-56A8-5111-1A9D-FEFB3CF6BD64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346FBBE-5AB3-702C-7A93-1077A566118A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57BCF4B-C6CA-3133-8F0D-9111A016D75F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397DBE-04BC-B17F-5BC3-DC734CFC81B1}"/>
              </a:ext>
            </a:extLst>
          </p:cNvPr>
          <p:cNvGrpSpPr/>
          <p:nvPr/>
        </p:nvGrpSpPr>
        <p:grpSpPr>
          <a:xfrm>
            <a:off x="5583259" y="372810"/>
            <a:ext cx="175056" cy="203349"/>
            <a:chOff x="3452990" y="654638"/>
            <a:chExt cx="426803" cy="49578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1EACCC8-6B7F-151F-1EC9-6EBF6B53066B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14499C8-AEDB-0D62-BE3E-0FFD61189F31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D558D1E-8417-09FF-4506-429EEE320952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EDAD0BD-A433-7A4F-E659-ED922833EC42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E925D0A-2B70-74A8-488F-F3764B888B98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3C37AD5-632F-9FDF-D4B5-74F4B498B29F}"/>
              </a:ext>
            </a:extLst>
          </p:cNvPr>
          <p:cNvCxnSpPr>
            <a:cxnSpLocks/>
            <a:endCxn id="171" idx="1"/>
          </p:cNvCxnSpPr>
          <p:nvPr/>
        </p:nvCxnSpPr>
        <p:spPr>
          <a:xfrm flipV="1">
            <a:off x="3514772" y="676744"/>
            <a:ext cx="2206810" cy="20330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BA50008-F81F-533F-6094-288064774BF8}"/>
              </a:ext>
            </a:extLst>
          </p:cNvPr>
          <p:cNvGrpSpPr/>
          <p:nvPr/>
        </p:nvGrpSpPr>
        <p:grpSpPr>
          <a:xfrm>
            <a:off x="5588178" y="650478"/>
            <a:ext cx="175056" cy="203349"/>
            <a:chOff x="3452990" y="654638"/>
            <a:chExt cx="426803" cy="495785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0978CC4-F5F3-B50C-AD84-2BF5AE9B91FD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4C11C31-4FA7-4844-4881-A092D562DDEA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409533A-6AC0-62F9-9F73-F5DB9AC2C51E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361EC58-9866-E46C-A005-8D825B424004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EAAAA8F-8E60-2286-71CE-B03BFE45818F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345EA5E4-3FBD-D432-98BC-D663103B0A1E}"/>
              </a:ext>
            </a:extLst>
          </p:cNvPr>
          <p:cNvCxnSpPr>
            <a:cxnSpLocks/>
            <a:stCxn id="32" idx="0"/>
            <a:endCxn id="196" idx="3"/>
          </p:cNvCxnSpPr>
          <p:nvPr/>
        </p:nvCxnSpPr>
        <p:spPr>
          <a:xfrm flipV="1">
            <a:off x="477217" y="2760529"/>
            <a:ext cx="2909150" cy="194429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0D1445-DA15-99F7-5E83-651F97379D79}"/>
              </a:ext>
            </a:extLst>
          </p:cNvPr>
          <p:cNvGrpSpPr/>
          <p:nvPr/>
        </p:nvGrpSpPr>
        <p:grpSpPr>
          <a:xfrm>
            <a:off x="175376" y="4637724"/>
            <a:ext cx="2326468" cy="513229"/>
            <a:chOff x="8992409" y="2252208"/>
            <a:chExt cx="2326468" cy="51322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51B8F40-3A56-E022-14DA-534DEB4D29E9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A944166-2365-3E73-13F9-F6F12B9126C3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6E4050-7FDD-4C46-973D-36D338906C1F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36AD19-EC53-475F-DDD1-FA9A0E3C8828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D85F313-0052-6C7F-53E5-57712BD34AAB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7DB130-21C5-0643-F30C-EE336B641BAC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41DF99-BAD6-4EDA-0386-D21BD40DB29E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2858AF-2EAC-8549-BF0F-C1B4DCA45C6D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C31AB52-B175-A1E1-FC06-2EFAE60609C7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735328" y="2896967"/>
            <a:ext cx="1085108" cy="181160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1E85FB-BE7A-3C5B-F9FE-8F49D6E43614}"/>
              </a:ext>
            </a:extLst>
          </p:cNvPr>
          <p:cNvGrpSpPr/>
          <p:nvPr/>
        </p:nvGrpSpPr>
        <p:grpSpPr>
          <a:xfrm flipH="1">
            <a:off x="2795809" y="4641470"/>
            <a:ext cx="2326468" cy="513229"/>
            <a:chOff x="8992409" y="2252208"/>
            <a:chExt cx="2326468" cy="51322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0684B9-A3F8-0740-1B33-1117304EE6EB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B5455A7-0358-2393-2AB5-1F2EA5C78C3D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E5111B6-7062-712A-EB80-3E95909434F6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698A6F6-BDAD-C047-8714-70FAC92B40C1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4D0478D-62DA-2A5B-87E2-51E653D44B47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D13545-FE69-B7B2-637C-D08D2BA8EA83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F89E7D-9772-86B0-4584-E649AEA644EB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C31BE1F-F829-95C6-198F-3A15A7CC3D42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EF0C0D1E-F59E-9D11-D3BA-54B42903A328}"/>
              </a:ext>
            </a:extLst>
          </p:cNvPr>
          <p:cNvSpPr txBox="1"/>
          <p:nvPr/>
        </p:nvSpPr>
        <p:spPr>
          <a:xfrm>
            <a:off x="5746668" y="6159411"/>
            <a:ext cx="28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TURNTABLE</a:t>
            </a:r>
            <a:endParaRPr lang="en-GB" sz="4000" b="1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1ECF83C-2539-26B7-B86B-B3E134F4B9E7}"/>
              </a:ext>
            </a:extLst>
          </p:cNvPr>
          <p:cNvSpPr txBox="1"/>
          <p:nvPr/>
        </p:nvSpPr>
        <p:spPr>
          <a:xfrm>
            <a:off x="0" y="6150114"/>
            <a:ext cx="28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MAST</a:t>
            </a:r>
            <a:endParaRPr lang="en-GB" sz="4000" b="1" dirty="0"/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E3E95CA7-B541-D9FE-97EB-8622EA207548}"/>
              </a:ext>
            </a:extLst>
          </p:cNvPr>
          <p:cNvCxnSpPr>
            <a:cxnSpLocks/>
          </p:cNvCxnSpPr>
          <p:nvPr/>
        </p:nvCxnSpPr>
        <p:spPr>
          <a:xfrm>
            <a:off x="1821263" y="2734974"/>
            <a:ext cx="1432089" cy="816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988D16D-3A58-5DAF-09BB-13892B3FF2F8}"/>
              </a:ext>
            </a:extLst>
          </p:cNvPr>
          <p:cNvCxnSpPr>
            <a:cxnSpLocks/>
          </p:cNvCxnSpPr>
          <p:nvPr/>
        </p:nvCxnSpPr>
        <p:spPr>
          <a:xfrm flipV="1">
            <a:off x="1837979" y="2841227"/>
            <a:ext cx="1621909" cy="14506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281AE55-8E29-0B78-4177-480C9B481115}"/>
              </a:ext>
            </a:extLst>
          </p:cNvPr>
          <p:cNvGrpSpPr/>
          <p:nvPr/>
        </p:nvGrpSpPr>
        <p:grpSpPr>
          <a:xfrm flipH="1">
            <a:off x="687710" y="2586273"/>
            <a:ext cx="1310355" cy="606165"/>
            <a:chOff x="3331861" y="5183490"/>
            <a:chExt cx="1310355" cy="60616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0D91686-0F0C-1421-3374-060850F2B1AC}"/>
                </a:ext>
              </a:extLst>
            </p:cNvPr>
            <p:cNvGrpSpPr/>
            <p:nvPr/>
          </p:nvGrpSpPr>
          <p:grpSpPr>
            <a:xfrm>
              <a:off x="3332449" y="5183490"/>
              <a:ext cx="1309767" cy="320505"/>
              <a:chOff x="8937977" y="3322845"/>
              <a:chExt cx="1309767" cy="32050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E0E76D14-02FF-1A57-12CC-0CF9B46EC43E}"/>
                  </a:ext>
                </a:extLst>
              </p:cNvPr>
              <p:cNvCxnSpPr>
                <a:stCxn id="8" idx="1"/>
              </p:cNvCxnSpPr>
              <p:nvPr/>
            </p:nvCxnSpPr>
            <p:spPr>
              <a:xfrm flipH="1">
                <a:off x="9484360" y="3423560"/>
                <a:ext cx="559921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B65E684E-3874-A4B0-1E40-73171E19A894}"/>
                  </a:ext>
                </a:extLst>
              </p:cNvPr>
              <p:cNvGrpSpPr/>
              <p:nvPr/>
            </p:nvGrpSpPr>
            <p:grpSpPr>
              <a:xfrm>
                <a:off x="10010220" y="3367224"/>
                <a:ext cx="237524" cy="164674"/>
                <a:chOff x="3852623" y="4131518"/>
                <a:chExt cx="1655809" cy="1147961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0A85ABB-ACEB-00DB-B6D5-E67F20F08F03}"/>
                    </a:ext>
                  </a:extLst>
                </p:cNvPr>
                <p:cNvSpPr/>
                <p:nvPr/>
              </p:nvSpPr>
              <p:spPr>
                <a:xfrm>
                  <a:off x="4090064" y="4131518"/>
                  <a:ext cx="1179946" cy="7854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A3FE440-A63F-345C-E5E2-EAA715FD6C40}"/>
                    </a:ext>
                  </a:extLst>
                </p:cNvPr>
                <p:cNvGrpSpPr/>
                <p:nvPr/>
              </p:nvGrpSpPr>
              <p:grpSpPr>
                <a:xfrm>
                  <a:off x="3852623" y="4796322"/>
                  <a:ext cx="1655809" cy="483157"/>
                  <a:chOff x="3852623" y="3607434"/>
                  <a:chExt cx="5730205" cy="1672046"/>
                </a:xfrm>
              </p:grpSpPr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1D8044C-5863-D906-7D7E-12C134240E5A}"/>
                      </a:ext>
                    </a:extLst>
                  </p:cNvPr>
                  <p:cNvSpPr/>
                  <p:nvPr/>
                </p:nvSpPr>
                <p:spPr>
                  <a:xfrm>
                    <a:off x="5677990" y="4020419"/>
                    <a:ext cx="2072640" cy="8460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73E665B-73C6-24F3-F164-3E1E091922C7}"/>
                      </a:ext>
                    </a:extLst>
                  </p:cNvPr>
                  <p:cNvSpPr/>
                  <p:nvPr/>
                </p:nvSpPr>
                <p:spPr>
                  <a:xfrm>
                    <a:off x="7754028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DDE25D2-43E1-EA55-F953-14AC82F002F0}"/>
                      </a:ext>
                    </a:extLst>
                  </p:cNvPr>
                  <p:cNvSpPr/>
                  <p:nvPr/>
                </p:nvSpPr>
                <p:spPr>
                  <a:xfrm>
                    <a:off x="3852623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0F33BD6-C107-A5AB-B04F-02DE580D3737}"/>
                  </a:ext>
                </a:extLst>
              </p:cNvPr>
              <p:cNvGrpSpPr/>
              <p:nvPr/>
            </p:nvGrpSpPr>
            <p:grpSpPr>
              <a:xfrm>
                <a:off x="8937977" y="3322845"/>
                <a:ext cx="604270" cy="320505"/>
                <a:chOff x="8903715" y="2313892"/>
                <a:chExt cx="604270" cy="493429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EDB98D6-2256-BA14-1C79-BB85EF29BAB8}"/>
                    </a:ext>
                  </a:extLst>
                </p:cNvPr>
                <p:cNvSpPr/>
                <p:nvPr/>
              </p:nvSpPr>
              <p:spPr>
                <a:xfrm>
                  <a:off x="8904303" y="2343303"/>
                  <a:ext cx="603682" cy="33765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82F2FC5-95B7-C3C6-5E8D-11CB8047951D}"/>
                    </a:ext>
                  </a:extLst>
                </p:cNvPr>
                <p:cNvSpPr txBox="1"/>
                <p:nvPr/>
              </p:nvSpPr>
              <p:spPr>
                <a:xfrm>
                  <a:off x="8903715" y="2313892"/>
                  <a:ext cx="603682" cy="493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RELAY</a:t>
                  </a:r>
                  <a:endParaRPr lang="en-GB" sz="1100" dirty="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86842A-0505-5BCB-C02D-F3449D7BDF9C}"/>
                </a:ext>
              </a:extLst>
            </p:cNvPr>
            <p:cNvGrpSpPr/>
            <p:nvPr/>
          </p:nvGrpSpPr>
          <p:grpSpPr>
            <a:xfrm>
              <a:off x="3331861" y="5469150"/>
              <a:ext cx="1308100" cy="320505"/>
              <a:chOff x="8937389" y="3608505"/>
              <a:chExt cx="1308100" cy="32050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9062EA6-1B7B-6314-6AB5-6E88D173FF3F}"/>
                  </a:ext>
                </a:extLst>
              </p:cNvPr>
              <p:cNvCxnSpPr>
                <a:stCxn id="19" idx="1"/>
              </p:cNvCxnSpPr>
              <p:nvPr/>
            </p:nvCxnSpPr>
            <p:spPr>
              <a:xfrm flipH="1">
                <a:off x="9352280" y="3729728"/>
                <a:ext cx="68974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FF19AC4-9EB6-5931-E25E-69AAD229339F}"/>
                  </a:ext>
                </a:extLst>
              </p:cNvPr>
              <p:cNvGrpSpPr/>
              <p:nvPr/>
            </p:nvGrpSpPr>
            <p:grpSpPr>
              <a:xfrm>
                <a:off x="10007965" y="3673392"/>
                <a:ext cx="237524" cy="164674"/>
                <a:chOff x="3852623" y="4131518"/>
                <a:chExt cx="1655809" cy="1147961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1D9CC05-9E16-658F-CF87-15DAECD903BD}"/>
                    </a:ext>
                  </a:extLst>
                </p:cNvPr>
                <p:cNvSpPr/>
                <p:nvPr/>
              </p:nvSpPr>
              <p:spPr>
                <a:xfrm>
                  <a:off x="4090064" y="4131518"/>
                  <a:ext cx="1179946" cy="7854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271C894-8537-0F1C-5735-A1A4ECE6BA15}"/>
                    </a:ext>
                  </a:extLst>
                </p:cNvPr>
                <p:cNvGrpSpPr/>
                <p:nvPr/>
              </p:nvGrpSpPr>
              <p:grpSpPr>
                <a:xfrm>
                  <a:off x="3852623" y="4796322"/>
                  <a:ext cx="1655809" cy="483157"/>
                  <a:chOff x="3852623" y="3607434"/>
                  <a:chExt cx="5730205" cy="1672046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FC859F8-2B4F-08F3-1DCF-E66C5C391CE7}"/>
                      </a:ext>
                    </a:extLst>
                  </p:cNvPr>
                  <p:cNvSpPr/>
                  <p:nvPr/>
                </p:nvSpPr>
                <p:spPr>
                  <a:xfrm>
                    <a:off x="5677990" y="4020419"/>
                    <a:ext cx="2072640" cy="84607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B2E3C9D6-5F81-3E5B-62B8-6FC996591E43}"/>
                      </a:ext>
                    </a:extLst>
                  </p:cNvPr>
                  <p:cNvSpPr/>
                  <p:nvPr/>
                </p:nvSpPr>
                <p:spPr>
                  <a:xfrm>
                    <a:off x="7754028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10339744-6D85-6A03-9EB2-4CD11BE769BF}"/>
                      </a:ext>
                    </a:extLst>
                  </p:cNvPr>
                  <p:cNvSpPr/>
                  <p:nvPr/>
                </p:nvSpPr>
                <p:spPr>
                  <a:xfrm>
                    <a:off x="3852623" y="3607434"/>
                    <a:ext cx="1828800" cy="167204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834E1EC-A1CA-080C-BE93-52180CACEAE5}"/>
                  </a:ext>
                </a:extLst>
              </p:cNvPr>
              <p:cNvGrpSpPr/>
              <p:nvPr/>
            </p:nvGrpSpPr>
            <p:grpSpPr>
              <a:xfrm>
                <a:off x="8937389" y="3608505"/>
                <a:ext cx="604270" cy="320505"/>
                <a:chOff x="8903715" y="2313892"/>
                <a:chExt cx="604270" cy="493429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8897FDB-773D-E474-CF8B-D88767F962E4}"/>
                    </a:ext>
                  </a:extLst>
                </p:cNvPr>
                <p:cNvSpPr/>
                <p:nvPr/>
              </p:nvSpPr>
              <p:spPr>
                <a:xfrm>
                  <a:off x="8904303" y="2343303"/>
                  <a:ext cx="603682" cy="337656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AED2526-49EB-32B9-7EB4-823130A1CFBD}"/>
                    </a:ext>
                  </a:extLst>
                </p:cNvPr>
                <p:cNvSpPr txBox="1"/>
                <p:nvPr/>
              </p:nvSpPr>
              <p:spPr>
                <a:xfrm>
                  <a:off x="8903715" y="2313892"/>
                  <a:ext cx="603682" cy="493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RELAY</a:t>
                  </a:r>
                  <a:endParaRPr lang="en-GB" sz="1100" dirty="0"/>
                </a:p>
              </p:txBody>
            </p: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9B03D45-8ED0-8FA0-FBAB-8A4B5DC2C2AB}"/>
              </a:ext>
            </a:extLst>
          </p:cNvPr>
          <p:cNvGrpSpPr/>
          <p:nvPr/>
        </p:nvGrpSpPr>
        <p:grpSpPr>
          <a:xfrm>
            <a:off x="6405211" y="4208911"/>
            <a:ext cx="2326468" cy="513229"/>
            <a:chOff x="8992409" y="2252208"/>
            <a:chExt cx="2326468" cy="51322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0A625FD-E1C2-ABBD-5869-4E1DAC7D14CC}"/>
                </a:ext>
              </a:extLst>
            </p:cNvPr>
            <p:cNvCxnSpPr/>
            <p:nvPr/>
          </p:nvCxnSpPr>
          <p:spPr>
            <a:xfrm>
              <a:off x="9603501" y="241011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6B92006-F2F2-641E-B7AE-EE3910F4AC03}"/>
                </a:ext>
              </a:extLst>
            </p:cNvPr>
            <p:cNvCxnSpPr/>
            <p:nvPr/>
          </p:nvCxnSpPr>
          <p:spPr>
            <a:xfrm>
              <a:off x="9602590" y="249274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7638F1F-A853-A894-751E-BE11FB02E996}"/>
                </a:ext>
              </a:extLst>
            </p:cNvPr>
            <p:cNvCxnSpPr/>
            <p:nvPr/>
          </p:nvCxnSpPr>
          <p:spPr>
            <a:xfrm>
              <a:off x="9601679" y="2575380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0D802A2-57F4-A469-1FE2-FB877F6F24DB}"/>
                </a:ext>
              </a:extLst>
            </p:cNvPr>
            <p:cNvCxnSpPr/>
            <p:nvPr/>
          </p:nvCxnSpPr>
          <p:spPr>
            <a:xfrm>
              <a:off x="9600768" y="2658015"/>
              <a:ext cx="407363" cy="2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04CD104-D658-C4B3-D15E-BB3454B031C2}"/>
                </a:ext>
              </a:extLst>
            </p:cNvPr>
            <p:cNvSpPr/>
            <p:nvPr/>
          </p:nvSpPr>
          <p:spPr>
            <a:xfrm>
              <a:off x="10743045" y="2443119"/>
              <a:ext cx="575832" cy="13088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9B442950-B1A6-38A0-BD49-F032069C6436}"/>
                </a:ext>
              </a:extLst>
            </p:cNvPr>
            <p:cNvSpPr/>
            <p:nvPr/>
          </p:nvSpPr>
          <p:spPr>
            <a:xfrm>
              <a:off x="10003454" y="2252208"/>
              <a:ext cx="1093211" cy="513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EBAAAB8A-76B0-3785-6936-C836A4E9C7A7}"/>
                </a:ext>
              </a:extLst>
            </p:cNvPr>
            <p:cNvSpPr/>
            <p:nvPr/>
          </p:nvSpPr>
          <p:spPr>
            <a:xfrm>
              <a:off x="8992409" y="2289323"/>
              <a:ext cx="603682" cy="44595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006B03DB-6BEF-93FC-C9CE-CEA42D487968}"/>
                </a:ext>
              </a:extLst>
            </p:cNvPr>
            <p:cNvSpPr txBox="1"/>
            <p:nvPr/>
          </p:nvSpPr>
          <p:spPr>
            <a:xfrm>
              <a:off x="8992409" y="2319312"/>
              <a:ext cx="6036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DRIVER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4BB6C11-46DE-AB33-FB6B-8259E8655BC9}"/>
              </a:ext>
            </a:extLst>
          </p:cNvPr>
          <p:cNvCxnSpPr>
            <a:cxnSpLocks/>
          </p:cNvCxnSpPr>
          <p:nvPr/>
        </p:nvCxnSpPr>
        <p:spPr>
          <a:xfrm flipH="1" flipV="1">
            <a:off x="5709469" y="1012260"/>
            <a:ext cx="1112271" cy="15931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1F11F20-B022-CCAA-DD41-A9D4410AD135}"/>
              </a:ext>
            </a:extLst>
          </p:cNvPr>
          <p:cNvGrpSpPr/>
          <p:nvPr/>
        </p:nvGrpSpPr>
        <p:grpSpPr>
          <a:xfrm>
            <a:off x="5593097" y="928146"/>
            <a:ext cx="175056" cy="203349"/>
            <a:chOff x="3452990" y="654638"/>
            <a:chExt cx="426803" cy="495785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57F419B-D70E-95E8-4390-B861C9687738}"/>
                </a:ext>
              </a:extLst>
            </p:cNvPr>
            <p:cNvGrpSpPr/>
            <p:nvPr/>
          </p:nvGrpSpPr>
          <p:grpSpPr>
            <a:xfrm>
              <a:off x="3452990" y="654760"/>
              <a:ext cx="426803" cy="495542"/>
              <a:chOff x="3452990" y="654760"/>
              <a:chExt cx="426803" cy="495542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2E3B97D-DCE8-BD8A-D990-FC3F50755B3D}"/>
                  </a:ext>
                </a:extLst>
              </p:cNvPr>
              <p:cNvSpPr/>
              <p:nvPr/>
            </p:nvSpPr>
            <p:spPr>
              <a:xfrm>
                <a:off x="3452990" y="654760"/>
                <a:ext cx="325252" cy="49554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03A0677-AFEF-028E-2B29-F248A47E8DAF}"/>
                  </a:ext>
                </a:extLst>
              </p:cNvPr>
              <p:cNvSpPr/>
              <p:nvPr/>
            </p:nvSpPr>
            <p:spPr>
              <a:xfrm>
                <a:off x="3775029" y="771938"/>
                <a:ext cx="104764" cy="261185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DF22E6B-FAFC-21E4-4937-19FA52BF7D72}"/>
                </a:ext>
              </a:extLst>
            </p:cNvPr>
            <p:cNvSpPr/>
            <p:nvPr/>
          </p:nvSpPr>
          <p:spPr>
            <a:xfrm>
              <a:off x="3778242" y="1022344"/>
              <a:ext cx="100590" cy="12807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E6408D4-26F9-A0AF-D191-B4A26A2B8E28}"/>
                </a:ext>
              </a:extLst>
            </p:cNvPr>
            <p:cNvSpPr/>
            <p:nvPr/>
          </p:nvSpPr>
          <p:spPr>
            <a:xfrm>
              <a:off x="3778242" y="654638"/>
              <a:ext cx="100590" cy="128079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8905A45-6F5A-CCD0-F6AD-563F9A8FEE85}"/>
              </a:ext>
            </a:extLst>
          </p:cNvPr>
          <p:cNvGrpSpPr/>
          <p:nvPr/>
        </p:nvGrpSpPr>
        <p:grpSpPr>
          <a:xfrm>
            <a:off x="6384896" y="2521877"/>
            <a:ext cx="890699" cy="604069"/>
            <a:chOff x="2010833" y="3028010"/>
            <a:chExt cx="890699" cy="604069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4A00E69-D899-E967-2E9A-87767A92FE62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50D4C92-7ADB-E045-155D-AD5266D91686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15F9717-7B26-724C-A935-4D9BB160D69A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58B58A26-E696-7AA6-0FC1-5D57B9B73D12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6D649FE-3EFB-1D12-AB02-C65D6B63E471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F0ACCA19-F5D1-D6AF-3323-EF72877F249C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64AEF1D-5EEF-2833-DC9C-F8089F0100C1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83ED88A3-C29C-9050-FECF-5D68E3D550FA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5E83333C-CC2F-B7FB-86F9-F78308CE959A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0EAAE590-EC21-BDA3-5BA1-B19EA93FA1BF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9692FE9A-E9ED-1D33-B9B5-DCD4A52D0B15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C2EAE9B4-6C9B-8129-610E-56D5C881EB97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066FBEDE-C55D-FEFA-3B29-35E414AD28AB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A49F238-18AF-D6F3-8FDC-5F1284742324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DCE48529-2A8D-B2CE-F685-7DDAD1E12F6F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88E25C56-A753-00CF-72BC-E85C3D6DEF43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1CB9EC8-0274-38B2-21EE-84D6C9AEE683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F0C4A4F-02AD-EABD-A0B8-7AF191D8DBF1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A5502636-E972-3572-8309-E1F6E4FEB71B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D060B3A3-0333-A982-3085-3674A02BE32E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926D77E-9DF1-5152-D17B-7F0D6C62C932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BF0C6D7-CBE8-8C7D-22B9-6DF0352D38FD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E89C6920-8082-CA1E-999C-E49EBF7167D0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483A6DFB-746C-E272-2889-A4AD3A097125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2EE395B-EB69-4243-C11F-7FF3FBA174F6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D05E2761-1D48-3ED2-2EAF-E2EA39CB051B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EAFF12A-6C6E-791D-CD75-0E3F209B752A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6825B762-A38C-E901-0809-FA86707AEB65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F9097029-BDD0-376B-A611-9CCBE5CAE6DA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5FBA6D58-0497-4E60-85E9-E95B863A153A}"/>
              </a:ext>
            </a:extLst>
          </p:cNvPr>
          <p:cNvCxnSpPr>
            <a:cxnSpLocks/>
          </p:cNvCxnSpPr>
          <p:nvPr/>
        </p:nvCxnSpPr>
        <p:spPr>
          <a:xfrm flipV="1">
            <a:off x="-917556" y="-967386"/>
            <a:ext cx="943995" cy="19305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1EC3140D-8CD2-BE40-578D-796876EFEB3A}"/>
              </a:ext>
            </a:extLst>
          </p:cNvPr>
          <p:cNvCxnSpPr>
            <a:cxnSpLocks/>
          </p:cNvCxnSpPr>
          <p:nvPr/>
        </p:nvCxnSpPr>
        <p:spPr>
          <a:xfrm>
            <a:off x="-908910" y="-774332"/>
            <a:ext cx="908910" cy="15992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BAEA250-4696-1BB9-F3CA-B613B82A85A1}"/>
              </a:ext>
            </a:extLst>
          </p:cNvPr>
          <p:cNvGrpSpPr/>
          <p:nvPr/>
        </p:nvGrpSpPr>
        <p:grpSpPr>
          <a:xfrm>
            <a:off x="-67414" y="-783401"/>
            <a:ext cx="276086" cy="230350"/>
            <a:chOff x="8299313" y="1050530"/>
            <a:chExt cx="276086" cy="230350"/>
          </a:xfrm>
        </p:grpSpPr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6EBDDFB-E0AD-32D4-FAB8-2CE0FB26A88F}"/>
                </a:ext>
              </a:extLst>
            </p:cNvPr>
            <p:cNvSpPr/>
            <p:nvPr/>
          </p:nvSpPr>
          <p:spPr>
            <a:xfrm>
              <a:off x="8315476" y="1050530"/>
              <a:ext cx="259923" cy="103354"/>
            </a:xfrm>
            <a:custGeom>
              <a:avLst/>
              <a:gdLst>
                <a:gd name="connsiteX0" fmla="*/ 0 w 1659858"/>
                <a:gd name="connsiteY0" fmla="*/ 430914 h 430914"/>
                <a:gd name="connsiteX1" fmla="*/ 819370 w 1659858"/>
                <a:gd name="connsiteY1" fmla="*/ 236630 h 430914"/>
                <a:gd name="connsiteX2" fmla="*/ 1146696 w 1659858"/>
                <a:gd name="connsiteY2" fmla="*/ 23341 h 430914"/>
                <a:gd name="connsiteX3" fmla="*/ 1404333 w 1659858"/>
                <a:gd name="connsiteY3" fmla="*/ 21229 h 430914"/>
                <a:gd name="connsiteX4" fmla="*/ 1659858 w 1659858"/>
                <a:gd name="connsiteY4" fmla="*/ 162718 h 4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858" h="430914">
                  <a:moveTo>
                    <a:pt x="0" y="430914"/>
                  </a:moveTo>
                  <a:cubicBezTo>
                    <a:pt x="314127" y="367736"/>
                    <a:pt x="628254" y="304559"/>
                    <a:pt x="819370" y="236630"/>
                  </a:cubicBezTo>
                  <a:cubicBezTo>
                    <a:pt x="1010486" y="168701"/>
                    <a:pt x="1049202" y="59241"/>
                    <a:pt x="1146696" y="23341"/>
                  </a:cubicBezTo>
                  <a:cubicBezTo>
                    <a:pt x="1244190" y="-12559"/>
                    <a:pt x="1318806" y="-2000"/>
                    <a:pt x="1404333" y="21229"/>
                  </a:cubicBezTo>
                  <a:cubicBezTo>
                    <a:pt x="1489860" y="44458"/>
                    <a:pt x="1574859" y="103588"/>
                    <a:pt x="1659858" y="162718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064256D1-E174-9F9E-B192-C88172124BCF}"/>
                </a:ext>
              </a:extLst>
            </p:cNvPr>
            <p:cNvSpPr/>
            <p:nvPr/>
          </p:nvSpPr>
          <p:spPr>
            <a:xfrm>
              <a:off x="8299313" y="1149997"/>
              <a:ext cx="259923" cy="1308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5DCBD0C6-EAE4-CBDA-7DF1-BF87A4B433B6}"/>
              </a:ext>
            </a:extLst>
          </p:cNvPr>
          <p:cNvGrpSpPr/>
          <p:nvPr/>
        </p:nvGrpSpPr>
        <p:grpSpPr>
          <a:xfrm>
            <a:off x="-74969" y="-1119145"/>
            <a:ext cx="276086" cy="230350"/>
            <a:chOff x="8299313" y="1050530"/>
            <a:chExt cx="276086" cy="230350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EA3C138-9758-2BA5-8301-396F44FE9935}"/>
                </a:ext>
              </a:extLst>
            </p:cNvPr>
            <p:cNvSpPr/>
            <p:nvPr/>
          </p:nvSpPr>
          <p:spPr>
            <a:xfrm>
              <a:off x="8315476" y="1050530"/>
              <a:ext cx="259923" cy="103354"/>
            </a:xfrm>
            <a:custGeom>
              <a:avLst/>
              <a:gdLst>
                <a:gd name="connsiteX0" fmla="*/ 0 w 1659858"/>
                <a:gd name="connsiteY0" fmla="*/ 430914 h 430914"/>
                <a:gd name="connsiteX1" fmla="*/ 819370 w 1659858"/>
                <a:gd name="connsiteY1" fmla="*/ 236630 h 430914"/>
                <a:gd name="connsiteX2" fmla="*/ 1146696 w 1659858"/>
                <a:gd name="connsiteY2" fmla="*/ 23341 h 430914"/>
                <a:gd name="connsiteX3" fmla="*/ 1404333 w 1659858"/>
                <a:gd name="connsiteY3" fmla="*/ 21229 h 430914"/>
                <a:gd name="connsiteX4" fmla="*/ 1659858 w 1659858"/>
                <a:gd name="connsiteY4" fmla="*/ 162718 h 43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9858" h="430914">
                  <a:moveTo>
                    <a:pt x="0" y="430914"/>
                  </a:moveTo>
                  <a:cubicBezTo>
                    <a:pt x="314127" y="367736"/>
                    <a:pt x="628254" y="304559"/>
                    <a:pt x="819370" y="236630"/>
                  </a:cubicBezTo>
                  <a:cubicBezTo>
                    <a:pt x="1010486" y="168701"/>
                    <a:pt x="1049202" y="59241"/>
                    <a:pt x="1146696" y="23341"/>
                  </a:cubicBezTo>
                  <a:cubicBezTo>
                    <a:pt x="1244190" y="-12559"/>
                    <a:pt x="1318806" y="-2000"/>
                    <a:pt x="1404333" y="21229"/>
                  </a:cubicBezTo>
                  <a:cubicBezTo>
                    <a:pt x="1489860" y="44458"/>
                    <a:pt x="1574859" y="103588"/>
                    <a:pt x="1659858" y="162718"/>
                  </a:cubicBez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A823A15D-62FB-F791-2AA9-B339E3F23450}"/>
                </a:ext>
              </a:extLst>
            </p:cNvPr>
            <p:cNvSpPr/>
            <p:nvPr/>
          </p:nvSpPr>
          <p:spPr>
            <a:xfrm>
              <a:off x="8299313" y="1149997"/>
              <a:ext cx="259923" cy="1308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A9A4558-6894-5E4E-099F-1F5660D37280}"/>
              </a:ext>
            </a:extLst>
          </p:cNvPr>
          <p:cNvGrpSpPr/>
          <p:nvPr/>
        </p:nvGrpSpPr>
        <p:grpSpPr>
          <a:xfrm>
            <a:off x="3007738" y="2463628"/>
            <a:ext cx="890699" cy="604069"/>
            <a:chOff x="2010833" y="3028010"/>
            <a:chExt cx="890699" cy="604069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C0763CC-8213-A4DB-B9E2-7F3FB80A88BF}"/>
                </a:ext>
              </a:extLst>
            </p:cNvPr>
            <p:cNvSpPr/>
            <p:nvPr/>
          </p:nvSpPr>
          <p:spPr>
            <a:xfrm>
              <a:off x="2010833" y="3028010"/>
              <a:ext cx="886144" cy="604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2E98DE7-0571-1114-7DA5-1310F8EF0504}"/>
                </a:ext>
              </a:extLst>
            </p:cNvPr>
            <p:cNvSpPr txBox="1"/>
            <p:nvPr/>
          </p:nvSpPr>
          <p:spPr>
            <a:xfrm>
              <a:off x="2329968" y="3208950"/>
              <a:ext cx="5715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ESP32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35E7E2C5-8972-7F14-CECF-A573C646E4D8}"/>
                </a:ext>
              </a:extLst>
            </p:cNvPr>
            <p:cNvSpPr/>
            <p:nvPr/>
          </p:nvSpPr>
          <p:spPr>
            <a:xfrm>
              <a:off x="2055029" y="3160554"/>
              <a:ext cx="334433" cy="32871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8386CA72-E432-C0F9-C607-5678526C9C57}"/>
                </a:ext>
              </a:extLst>
            </p:cNvPr>
            <p:cNvGrpSpPr/>
            <p:nvPr/>
          </p:nvGrpSpPr>
          <p:grpSpPr>
            <a:xfrm>
              <a:off x="2054008" y="3053431"/>
              <a:ext cx="804609" cy="45719"/>
              <a:chOff x="2066707" y="3061897"/>
              <a:chExt cx="804609" cy="45719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DCD2DF2-4B51-BA1D-C388-1346D9517DD5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C6A4083-4D6F-93A4-5646-15A9DB33039A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8E4ACD2B-61C5-DBB3-DD18-BAB6648FF0D4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1A0A91B-85E5-25A0-FEAC-0F272783D30A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B70CDFF-C072-DD3C-79EC-1189FCAE4A57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04544FF-DEF4-9D89-4833-9934894D35AB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86112D8-F43F-7469-E64A-B1ACD2D6FA8D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8E1CF9E-14A7-BB63-4BEA-CB145BDE6887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0E64DD5-364B-DE04-EF0E-E32B577332C8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079E8CB3-C739-A8DD-721C-172D35466151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BC2E16C-ABB1-04D1-9E7A-33E897A1898B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DDE7FB7-2BCC-FDFC-9D4B-6E56CE36FD33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CBF325FB-6824-36C7-A117-4106FB10ED03}"/>
                </a:ext>
              </a:extLst>
            </p:cNvPr>
            <p:cNvGrpSpPr/>
            <p:nvPr/>
          </p:nvGrpSpPr>
          <p:grpSpPr>
            <a:xfrm>
              <a:off x="2031148" y="3547168"/>
              <a:ext cx="804609" cy="45719"/>
              <a:chOff x="2066707" y="3061897"/>
              <a:chExt cx="804609" cy="45719"/>
            </a:xfrm>
          </p:grpSpPr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50DE26D-EFEB-61BC-8DDF-10C2AB1EBCE2}"/>
                  </a:ext>
                </a:extLst>
              </p:cNvPr>
              <p:cNvSpPr/>
              <p:nvPr/>
            </p:nvSpPr>
            <p:spPr>
              <a:xfrm>
                <a:off x="20667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2615DA28-EB16-80F2-FCEF-C252F964B523}"/>
                  </a:ext>
                </a:extLst>
              </p:cNvPr>
              <p:cNvSpPr/>
              <p:nvPr/>
            </p:nvSpPr>
            <p:spPr>
              <a:xfrm>
                <a:off x="21356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48CAAC3-E6F4-F4E2-C00B-14EDB41D6161}"/>
                  </a:ext>
                </a:extLst>
              </p:cNvPr>
              <p:cNvSpPr/>
              <p:nvPr/>
            </p:nvSpPr>
            <p:spPr>
              <a:xfrm>
                <a:off x="220468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47E10F1C-AE1B-040E-94F7-620852EF3E97}"/>
                  </a:ext>
                </a:extLst>
              </p:cNvPr>
              <p:cNvSpPr/>
              <p:nvPr/>
            </p:nvSpPr>
            <p:spPr>
              <a:xfrm>
                <a:off x="227367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8045E34-F701-DF1C-62EC-2E2EE02EA5A0}"/>
                  </a:ext>
                </a:extLst>
              </p:cNvPr>
              <p:cNvSpPr/>
              <p:nvPr/>
            </p:nvSpPr>
            <p:spPr>
              <a:xfrm>
                <a:off x="234266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CBB6773B-B851-B0CB-F521-B377A1CDF650}"/>
                  </a:ext>
                </a:extLst>
              </p:cNvPr>
              <p:cNvSpPr/>
              <p:nvPr/>
            </p:nvSpPr>
            <p:spPr>
              <a:xfrm>
                <a:off x="241165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A4CB7DF-AC38-EC96-55F6-4C1286803CA2}"/>
                  </a:ext>
                </a:extLst>
              </p:cNvPr>
              <p:cNvSpPr/>
              <p:nvPr/>
            </p:nvSpPr>
            <p:spPr>
              <a:xfrm>
                <a:off x="248064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ED9E7EA4-55DF-3F83-534B-34CD3E6F1FDD}"/>
                  </a:ext>
                </a:extLst>
              </p:cNvPr>
              <p:cNvSpPr/>
              <p:nvPr/>
            </p:nvSpPr>
            <p:spPr>
              <a:xfrm>
                <a:off x="254963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E47E6ED7-252F-D4DD-2422-8A7439A9B498}"/>
                  </a:ext>
                </a:extLst>
              </p:cNvPr>
              <p:cNvSpPr/>
              <p:nvPr/>
            </p:nvSpPr>
            <p:spPr>
              <a:xfrm>
                <a:off x="261862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BB83961-C957-1E27-50FE-9F0787B9E25B}"/>
                  </a:ext>
                </a:extLst>
              </p:cNvPr>
              <p:cNvSpPr/>
              <p:nvPr/>
            </p:nvSpPr>
            <p:spPr>
              <a:xfrm>
                <a:off x="268761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0E277D17-3795-28E9-87C0-6938510F4A8D}"/>
                  </a:ext>
                </a:extLst>
              </p:cNvPr>
              <p:cNvSpPr/>
              <p:nvPr/>
            </p:nvSpPr>
            <p:spPr>
              <a:xfrm>
                <a:off x="275660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B79F637-AB40-EB88-C601-3CCE86EB4CA5}"/>
                  </a:ext>
                </a:extLst>
              </p:cNvPr>
              <p:cNvSpPr/>
              <p:nvPr/>
            </p:nvSpPr>
            <p:spPr>
              <a:xfrm>
                <a:off x="2825597" y="306189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A5E6AA8-79DA-65FE-11C9-7383B0F4E1F7}"/>
              </a:ext>
            </a:extLst>
          </p:cNvPr>
          <p:cNvSpPr txBox="1"/>
          <p:nvPr/>
        </p:nvSpPr>
        <p:spPr>
          <a:xfrm>
            <a:off x="561273" y="3157514"/>
            <a:ext cx="78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24V</a:t>
            </a:r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330045-0B5B-F1D8-3538-44360179F901}"/>
              </a:ext>
            </a:extLst>
          </p:cNvPr>
          <p:cNvSpPr txBox="1"/>
          <p:nvPr/>
        </p:nvSpPr>
        <p:spPr>
          <a:xfrm>
            <a:off x="1192920" y="5203946"/>
            <a:ext cx="138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Motor A</a:t>
            </a:r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01FC5D-1CF8-B325-287C-84B9DE321896}"/>
              </a:ext>
            </a:extLst>
          </p:cNvPr>
          <p:cNvSpPr txBox="1"/>
          <p:nvPr/>
        </p:nvSpPr>
        <p:spPr>
          <a:xfrm>
            <a:off x="3026124" y="5120793"/>
            <a:ext cx="108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Motor 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54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6A4975-B87D-B827-DAF1-9FEB63192F54}"/>
              </a:ext>
            </a:extLst>
          </p:cNvPr>
          <p:cNvGrpSpPr/>
          <p:nvPr/>
        </p:nvGrpSpPr>
        <p:grpSpPr>
          <a:xfrm>
            <a:off x="4439702" y="906932"/>
            <a:ext cx="3799869" cy="3573520"/>
            <a:chOff x="4439702" y="906932"/>
            <a:chExt cx="3799869" cy="35735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90425F-59D6-F67A-6BAB-139194AE2CF7}"/>
                </a:ext>
              </a:extLst>
            </p:cNvPr>
            <p:cNvSpPr/>
            <p:nvPr/>
          </p:nvSpPr>
          <p:spPr>
            <a:xfrm>
              <a:off x="5391551" y="3587072"/>
              <a:ext cx="880639" cy="8933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67A01D-94D4-E598-23D5-72779A020C05}"/>
                </a:ext>
              </a:extLst>
            </p:cNvPr>
            <p:cNvSpPr/>
            <p:nvPr/>
          </p:nvSpPr>
          <p:spPr>
            <a:xfrm>
              <a:off x="4492094" y="3584405"/>
              <a:ext cx="905159" cy="8933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A1E0B5-60FA-B86A-9726-55DA50845932}"/>
                </a:ext>
              </a:extLst>
            </p:cNvPr>
            <p:cNvSpPr/>
            <p:nvPr/>
          </p:nvSpPr>
          <p:spPr>
            <a:xfrm>
              <a:off x="7165571" y="906932"/>
              <a:ext cx="905159" cy="26801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A05C98-5C80-3D15-9B3F-9D13627C0E97}"/>
                </a:ext>
              </a:extLst>
            </p:cNvPr>
            <p:cNvSpPr/>
            <p:nvPr/>
          </p:nvSpPr>
          <p:spPr>
            <a:xfrm>
              <a:off x="4480560" y="910244"/>
              <a:ext cx="2685011" cy="26725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B4BBC4-5146-3802-DEAF-2186E0FBDB1D}"/>
                </a:ext>
              </a:extLst>
            </p:cNvPr>
            <p:cNvGrpSpPr/>
            <p:nvPr/>
          </p:nvGrpSpPr>
          <p:grpSpPr>
            <a:xfrm>
              <a:off x="4487938" y="906932"/>
              <a:ext cx="3573520" cy="3573520"/>
              <a:chOff x="4487938" y="906932"/>
              <a:chExt cx="3573520" cy="357352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1CDB5BA-A181-E8C0-5453-4E9F70B4B459}"/>
                  </a:ext>
                </a:extLst>
              </p:cNvPr>
              <p:cNvGrpSpPr/>
              <p:nvPr/>
            </p:nvGrpSpPr>
            <p:grpSpPr>
              <a:xfrm>
                <a:off x="4487938" y="906932"/>
                <a:ext cx="3573520" cy="893380"/>
                <a:chOff x="2753710" y="1376855"/>
                <a:chExt cx="3573520" cy="893380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968B8F2-9678-CC7E-E7CE-80102F974966}"/>
                    </a:ext>
                  </a:extLst>
                </p:cNvPr>
                <p:cNvSpPr/>
                <p:nvPr/>
              </p:nvSpPr>
              <p:spPr>
                <a:xfrm>
                  <a:off x="275371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003772A-326A-68E5-132C-A852705D3BD0}"/>
                    </a:ext>
                  </a:extLst>
                </p:cNvPr>
                <p:cNvSpPr/>
                <p:nvPr/>
              </p:nvSpPr>
              <p:spPr>
                <a:xfrm>
                  <a:off x="364709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35CD5B6-BB4D-F538-3EE1-14433B098D82}"/>
                    </a:ext>
                  </a:extLst>
                </p:cNvPr>
                <p:cNvSpPr/>
                <p:nvPr/>
              </p:nvSpPr>
              <p:spPr>
                <a:xfrm>
                  <a:off x="454047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FC7B1B8F-7B84-91D9-69A5-ED6A4F648850}"/>
                    </a:ext>
                  </a:extLst>
                </p:cNvPr>
                <p:cNvSpPr/>
                <p:nvPr/>
              </p:nvSpPr>
              <p:spPr>
                <a:xfrm>
                  <a:off x="543385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286A156-A7FD-2155-81E2-730E129652D9}"/>
                  </a:ext>
                </a:extLst>
              </p:cNvPr>
              <p:cNvGrpSpPr/>
              <p:nvPr/>
            </p:nvGrpSpPr>
            <p:grpSpPr>
              <a:xfrm>
                <a:off x="4487938" y="1800312"/>
                <a:ext cx="3573520" cy="893380"/>
                <a:chOff x="2753710" y="1376855"/>
                <a:chExt cx="3573520" cy="89338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A08CD47-8258-B398-5F74-9078598B07B4}"/>
                    </a:ext>
                  </a:extLst>
                </p:cNvPr>
                <p:cNvSpPr/>
                <p:nvPr/>
              </p:nvSpPr>
              <p:spPr>
                <a:xfrm>
                  <a:off x="275371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63CC917-EAD8-CF75-7A38-287CDD550A55}"/>
                    </a:ext>
                  </a:extLst>
                </p:cNvPr>
                <p:cNvSpPr/>
                <p:nvPr/>
              </p:nvSpPr>
              <p:spPr>
                <a:xfrm>
                  <a:off x="364709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CA31DCD-53FA-340E-0B39-590B1CADDF42}"/>
                    </a:ext>
                  </a:extLst>
                </p:cNvPr>
                <p:cNvSpPr/>
                <p:nvPr/>
              </p:nvSpPr>
              <p:spPr>
                <a:xfrm>
                  <a:off x="454047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00426B0-7680-9AF1-F2FA-9D2FE7CDC2D4}"/>
                    </a:ext>
                  </a:extLst>
                </p:cNvPr>
                <p:cNvSpPr/>
                <p:nvPr/>
              </p:nvSpPr>
              <p:spPr>
                <a:xfrm>
                  <a:off x="543385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AF67CBD-FB89-6ABC-BB67-9C6B8387CCBC}"/>
                  </a:ext>
                </a:extLst>
              </p:cNvPr>
              <p:cNvGrpSpPr/>
              <p:nvPr/>
            </p:nvGrpSpPr>
            <p:grpSpPr>
              <a:xfrm>
                <a:off x="4487938" y="2686869"/>
                <a:ext cx="3573520" cy="893380"/>
                <a:chOff x="2753710" y="1376855"/>
                <a:chExt cx="3573520" cy="89338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BD0D19A-DCB0-925B-68CB-25DC3F20B389}"/>
                    </a:ext>
                  </a:extLst>
                </p:cNvPr>
                <p:cNvSpPr/>
                <p:nvPr/>
              </p:nvSpPr>
              <p:spPr>
                <a:xfrm>
                  <a:off x="275371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7250269-2CDE-0ABF-4762-7697EBCA2E4B}"/>
                    </a:ext>
                  </a:extLst>
                </p:cNvPr>
                <p:cNvSpPr/>
                <p:nvPr/>
              </p:nvSpPr>
              <p:spPr>
                <a:xfrm>
                  <a:off x="364709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90E3C6B1-DADA-1492-9515-B860FA59458C}"/>
                    </a:ext>
                  </a:extLst>
                </p:cNvPr>
                <p:cNvSpPr/>
                <p:nvPr/>
              </p:nvSpPr>
              <p:spPr>
                <a:xfrm>
                  <a:off x="454047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7B4ABD6-CD9B-0F1F-9E4A-C56BE4417AB7}"/>
                    </a:ext>
                  </a:extLst>
                </p:cNvPr>
                <p:cNvSpPr/>
                <p:nvPr/>
              </p:nvSpPr>
              <p:spPr>
                <a:xfrm>
                  <a:off x="543385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3690D41-5652-E0E3-E791-87CA2C371F14}"/>
                  </a:ext>
                </a:extLst>
              </p:cNvPr>
              <p:cNvGrpSpPr/>
              <p:nvPr/>
            </p:nvGrpSpPr>
            <p:grpSpPr>
              <a:xfrm>
                <a:off x="4487938" y="3587072"/>
                <a:ext cx="3573520" cy="893380"/>
                <a:chOff x="2753710" y="1376855"/>
                <a:chExt cx="3573520" cy="89338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338045C-E515-2509-4E36-067204577805}"/>
                    </a:ext>
                  </a:extLst>
                </p:cNvPr>
                <p:cNvSpPr/>
                <p:nvPr/>
              </p:nvSpPr>
              <p:spPr>
                <a:xfrm>
                  <a:off x="275371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2E74A95-A204-6B00-E47F-4600A5694E9D}"/>
                    </a:ext>
                  </a:extLst>
                </p:cNvPr>
                <p:cNvSpPr/>
                <p:nvPr/>
              </p:nvSpPr>
              <p:spPr>
                <a:xfrm>
                  <a:off x="3647090" y="1376855"/>
                  <a:ext cx="893380" cy="89338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A4D89E8-F20D-B617-583A-045F687814EC}"/>
                    </a:ext>
                  </a:extLst>
                </p:cNvPr>
                <p:cNvSpPr/>
                <p:nvPr/>
              </p:nvSpPr>
              <p:spPr>
                <a:xfrm>
                  <a:off x="4540470" y="1376855"/>
                  <a:ext cx="1786760" cy="893380"/>
                </a:xfrm>
                <a:prstGeom prst="rect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b="1" dirty="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389597-80B0-EB6A-97EF-E24F3AA28134}"/>
                </a:ext>
              </a:extLst>
            </p:cNvPr>
            <p:cNvGrpSpPr/>
            <p:nvPr/>
          </p:nvGrpSpPr>
          <p:grpSpPr>
            <a:xfrm>
              <a:off x="4621636" y="1030456"/>
              <a:ext cx="2400003" cy="646331"/>
              <a:chOff x="2887408" y="1500379"/>
              <a:chExt cx="2400003" cy="64633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51CC368-108E-2B53-0989-E4EB6A81316A}"/>
                  </a:ext>
                </a:extLst>
              </p:cNvPr>
              <p:cNvSpPr txBox="1"/>
              <p:nvPr/>
            </p:nvSpPr>
            <p:spPr>
              <a:xfrm>
                <a:off x="2887408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1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224A3-6A2F-9396-E3FB-7151E5D9AD84}"/>
                  </a:ext>
                </a:extLst>
              </p:cNvPr>
              <p:cNvSpPr txBox="1"/>
              <p:nvPr/>
            </p:nvSpPr>
            <p:spPr>
              <a:xfrm>
                <a:off x="382764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2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36DDFB-93BE-E6E7-DB7A-BBD20221A921}"/>
                  </a:ext>
                </a:extLst>
              </p:cNvPr>
              <p:cNvSpPr txBox="1"/>
              <p:nvPr/>
            </p:nvSpPr>
            <p:spPr>
              <a:xfrm>
                <a:off x="472102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3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B5A6EE-FF42-89A7-DC10-092275C12994}"/>
                </a:ext>
              </a:extLst>
            </p:cNvPr>
            <p:cNvGrpSpPr/>
            <p:nvPr/>
          </p:nvGrpSpPr>
          <p:grpSpPr>
            <a:xfrm>
              <a:off x="4668497" y="1923836"/>
              <a:ext cx="2353142" cy="646331"/>
              <a:chOff x="2934269" y="1500379"/>
              <a:chExt cx="2353142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86D815-F327-742B-A592-7C64C917AED0}"/>
                  </a:ext>
                </a:extLst>
              </p:cNvPr>
              <p:cNvSpPr txBox="1"/>
              <p:nvPr/>
            </p:nvSpPr>
            <p:spPr>
              <a:xfrm>
                <a:off x="293426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4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9E2AE4-F206-2BFB-5EDB-C8C06491A6C4}"/>
                  </a:ext>
                </a:extLst>
              </p:cNvPr>
              <p:cNvSpPr txBox="1"/>
              <p:nvPr/>
            </p:nvSpPr>
            <p:spPr>
              <a:xfrm>
                <a:off x="382764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5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0110A9D-287C-C65F-B0EB-0EFB551E9066}"/>
                  </a:ext>
                </a:extLst>
              </p:cNvPr>
              <p:cNvSpPr txBox="1"/>
              <p:nvPr/>
            </p:nvSpPr>
            <p:spPr>
              <a:xfrm>
                <a:off x="472102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6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E8F919-476B-DE2E-F8D1-0C0105BEE987}"/>
                </a:ext>
              </a:extLst>
            </p:cNvPr>
            <p:cNvGrpSpPr/>
            <p:nvPr/>
          </p:nvGrpSpPr>
          <p:grpSpPr>
            <a:xfrm>
              <a:off x="4668497" y="2817216"/>
              <a:ext cx="2353142" cy="646331"/>
              <a:chOff x="2934269" y="1500379"/>
              <a:chExt cx="2353142" cy="646331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7861C17-BB77-B4CA-8A0B-5732FD51FE81}"/>
                  </a:ext>
                </a:extLst>
              </p:cNvPr>
              <p:cNvSpPr txBox="1"/>
              <p:nvPr/>
            </p:nvSpPr>
            <p:spPr>
              <a:xfrm>
                <a:off x="293426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7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E2DC59-0EAD-D53A-49E5-CCB58B362D74}"/>
                  </a:ext>
                </a:extLst>
              </p:cNvPr>
              <p:cNvSpPr txBox="1"/>
              <p:nvPr/>
            </p:nvSpPr>
            <p:spPr>
              <a:xfrm>
                <a:off x="382764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8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CBF0CF-58D2-E054-A6BF-067663BFC81C}"/>
                  </a:ext>
                </a:extLst>
              </p:cNvPr>
              <p:cNvSpPr txBox="1"/>
              <p:nvPr/>
            </p:nvSpPr>
            <p:spPr>
              <a:xfrm>
                <a:off x="4721029" y="1500379"/>
                <a:ext cx="566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latin typeface="OCR A Extended" panose="02010509020102010303" pitchFamily="50" charset="0"/>
                  </a:rPr>
                  <a:t>9</a:t>
                </a:r>
                <a:endParaRPr lang="en-GB" sz="3600" b="1" dirty="0">
                  <a:latin typeface="OCR A Extended" panose="02010509020102010303" pitchFamily="50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E687DD-9D44-190E-81EE-FED1715EC889}"/>
                </a:ext>
              </a:extLst>
            </p:cNvPr>
            <p:cNvSpPr txBox="1"/>
            <p:nvPr/>
          </p:nvSpPr>
          <p:spPr>
            <a:xfrm>
              <a:off x="5561877" y="3710596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0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500E31F-2F7B-F993-7388-927926BD38DA}"/>
                </a:ext>
              </a:extLst>
            </p:cNvPr>
            <p:cNvSpPr/>
            <p:nvPr/>
          </p:nvSpPr>
          <p:spPr>
            <a:xfrm>
              <a:off x="4614658" y="3723221"/>
              <a:ext cx="625984" cy="625984"/>
            </a:xfrm>
            <a:prstGeom prst="mathMultiply">
              <a:avLst>
                <a:gd name="adj1" fmla="val 149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F20999-89DA-3F5D-D6CA-083190C92DE6}"/>
                </a:ext>
              </a:extLst>
            </p:cNvPr>
            <p:cNvSpPr/>
            <p:nvPr/>
          </p:nvSpPr>
          <p:spPr>
            <a:xfrm>
              <a:off x="6274698" y="3584405"/>
              <a:ext cx="893380" cy="8933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6DA3E8-51AC-21C7-7CCD-99FF1028C2E3}"/>
                </a:ext>
              </a:extLst>
            </p:cNvPr>
            <p:cNvGrpSpPr/>
            <p:nvPr/>
          </p:nvGrpSpPr>
          <p:grpSpPr>
            <a:xfrm>
              <a:off x="6595285" y="3804687"/>
              <a:ext cx="247238" cy="416005"/>
              <a:chOff x="2274845" y="1624161"/>
              <a:chExt cx="604362" cy="1016905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5DA9AFF-FA22-0AFC-0EC6-DE5F52BAE24B}"/>
                  </a:ext>
                </a:extLst>
              </p:cNvPr>
              <p:cNvCxnSpPr/>
              <p:nvPr/>
            </p:nvCxnSpPr>
            <p:spPr>
              <a:xfrm>
                <a:off x="2577026" y="1624161"/>
                <a:ext cx="0" cy="101690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8192C3E-3684-8096-3005-B723464CF3F7}"/>
                  </a:ext>
                </a:extLst>
              </p:cNvPr>
              <p:cNvGrpSpPr/>
              <p:nvPr/>
            </p:nvGrpSpPr>
            <p:grpSpPr>
              <a:xfrm>
                <a:off x="2274845" y="1795789"/>
                <a:ext cx="604362" cy="489790"/>
                <a:chOff x="2216283" y="1864569"/>
                <a:chExt cx="724062" cy="551466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E7888022-207C-5BD6-0D44-97227D5B017B}"/>
                    </a:ext>
                  </a:extLst>
                </p:cNvPr>
                <p:cNvCxnSpPr/>
                <p:nvPr/>
              </p:nvCxnSpPr>
              <p:spPr>
                <a:xfrm>
                  <a:off x="2425259" y="1864569"/>
                  <a:ext cx="31003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46669E7C-A94A-3296-1453-CD8A9B54D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34997" y="2125971"/>
                  <a:ext cx="50233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144460D-0787-80A7-1DE2-4340C72CFA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16283" y="2416035"/>
                  <a:ext cx="72406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E258F8-5ED8-8A6D-547D-54446474417E}"/>
                </a:ext>
              </a:extLst>
            </p:cNvPr>
            <p:cNvGrpSpPr/>
            <p:nvPr/>
          </p:nvGrpSpPr>
          <p:grpSpPr>
            <a:xfrm>
              <a:off x="7429145" y="3846916"/>
              <a:ext cx="360957" cy="360957"/>
              <a:chOff x="2374301" y="113510"/>
              <a:chExt cx="431690" cy="43169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8D51CFD-F563-8300-9AD6-2AE1B12D22D9}"/>
                  </a:ext>
                </a:extLst>
              </p:cNvPr>
              <p:cNvSpPr/>
              <p:nvPr/>
            </p:nvSpPr>
            <p:spPr>
              <a:xfrm>
                <a:off x="2374301" y="113510"/>
                <a:ext cx="431690" cy="43169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E5DDC63-01F9-F4E1-A3AF-3A1A56781040}"/>
                  </a:ext>
                </a:extLst>
              </p:cNvPr>
              <p:cNvSpPr/>
              <p:nvPr/>
            </p:nvSpPr>
            <p:spPr>
              <a:xfrm>
                <a:off x="2497088" y="236296"/>
                <a:ext cx="186116" cy="1861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A82976-14B2-ECB5-6FD6-D09CE5819694}"/>
                </a:ext>
              </a:extLst>
            </p:cNvPr>
            <p:cNvGrpSpPr/>
            <p:nvPr/>
          </p:nvGrpSpPr>
          <p:grpSpPr>
            <a:xfrm>
              <a:off x="7420146" y="2046249"/>
              <a:ext cx="387860" cy="387860"/>
              <a:chOff x="3810291" y="1387929"/>
              <a:chExt cx="4076700" cy="407670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7CE1799-2F68-CE86-59D0-908E94606E52}"/>
                  </a:ext>
                </a:extLst>
              </p:cNvPr>
              <p:cNvSpPr/>
              <p:nvPr/>
            </p:nvSpPr>
            <p:spPr>
              <a:xfrm>
                <a:off x="3810291" y="1387929"/>
                <a:ext cx="4076700" cy="4076700"/>
              </a:xfrm>
              <a:custGeom>
                <a:avLst/>
                <a:gdLst>
                  <a:gd name="connsiteX0" fmla="*/ 1687286 w 4076700"/>
                  <a:gd name="connsiteY0" fmla="*/ 590550 h 4076700"/>
                  <a:gd name="connsiteX1" fmla="*/ 1690007 w 4076700"/>
                  <a:gd name="connsiteY1" fmla="*/ 57150 h 4076700"/>
                  <a:gd name="connsiteX2" fmla="*/ 1703614 w 4076700"/>
                  <a:gd name="connsiteY2" fmla="*/ 16328 h 4076700"/>
                  <a:gd name="connsiteX3" fmla="*/ 1703614 w 4076700"/>
                  <a:gd name="connsiteY3" fmla="*/ 16328 h 4076700"/>
                  <a:gd name="connsiteX4" fmla="*/ 1736271 w 4076700"/>
                  <a:gd name="connsiteY4" fmla="*/ 0 h 4076700"/>
                  <a:gd name="connsiteX5" fmla="*/ 2326821 w 4076700"/>
                  <a:gd name="connsiteY5" fmla="*/ 2721 h 4076700"/>
                  <a:gd name="connsiteX6" fmla="*/ 2364921 w 4076700"/>
                  <a:gd name="connsiteY6" fmla="*/ 10885 h 4076700"/>
                  <a:gd name="connsiteX7" fmla="*/ 2383971 w 4076700"/>
                  <a:gd name="connsiteY7" fmla="*/ 35378 h 4076700"/>
                  <a:gd name="connsiteX8" fmla="*/ 2389414 w 4076700"/>
                  <a:gd name="connsiteY8" fmla="*/ 57150 h 4076700"/>
                  <a:gd name="connsiteX9" fmla="*/ 2389414 w 4076700"/>
                  <a:gd name="connsiteY9" fmla="*/ 579664 h 4076700"/>
                  <a:gd name="connsiteX10" fmla="*/ 2386693 w 4076700"/>
                  <a:gd name="connsiteY10" fmla="*/ 587828 h 4076700"/>
                  <a:gd name="connsiteX11" fmla="*/ 2514600 w 4076700"/>
                  <a:gd name="connsiteY11" fmla="*/ 628650 h 4076700"/>
                  <a:gd name="connsiteX12" fmla="*/ 2628900 w 4076700"/>
                  <a:gd name="connsiteY12" fmla="*/ 672192 h 4076700"/>
                  <a:gd name="connsiteX13" fmla="*/ 2764971 w 4076700"/>
                  <a:gd name="connsiteY13" fmla="*/ 740228 h 4076700"/>
                  <a:gd name="connsiteX14" fmla="*/ 2813957 w 4076700"/>
                  <a:gd name="connsiteY14" fmla="*/ 770164 h 4076700"/>
                  <a:gd name="connsiteX15" fmla="*/ 3162300 w 4076700"/>
                  <a:gd name="connsiteY15" fmla="*/ 421821 h 4076700"/>
                  <a:gd name="connsiteX16" fmla="*/ 3211286 w 4076700"/>
                  <a:gd name="connsiteY16" fmla="*/ 375557 h 4076700"/>
                  <a:gd name="connsiteX17" fmla="*/ 3243943 w 4076700"/>
                  <a:gd name="connsiteY17" fmla="*/ 372835 h 4076700"/>
                  <a:gd name="connsiteX18" fmla="*/ 3276600 w 4076700"/>
                  <a:gd name="connsiteY18" fmla="*/ 394607 h 4076700"/>
                  <a:gd name="connsiteX19" fmla="*/ 3684814 w 4076700"/>
                  <a:gd name="connsiteY19" fmla="*/ 805542 h 4076700"/>
                  <a:gd name="connsiteX20" fmla="*/ 3703864 w 4076700"/>
                  <a:gd name="connsiteY20" fmla="*/ 827314 h 4076700"/>
                  <a:gd name="connsiteX21" fmla="*/ 3701143 w 4076700"/>
                  <a:gd name="connsiteY21" fmla="*/ 857250 h 4076700"/>
                  <a:gd name="connsiteX22" fmla="*/ 3671207 w 4076700"/>
                  <a:gd name="connsiteY22" fmla="*/ 903514 h 4076700"/>
                  <a:gd name="connsiteX23" fmla="*/ 3317421 w 4076700"/>
                  <a:gd name="connsiteY23" fmla="*/ 1257300 h 4076700"/>
                  <a:gd name="connsiteX24" fmla="*/ 3314700 w 4076700"/>
                  <a:gd name="connsiteY24" fmla="*/ 1262742 h 4076700"/>
                  <a:gd name="connsiteX25" fmla="*/ 3393621 w 4076700"/>
                  <a:gd name="connsiteY25" fmla="*/ 1417864 h 4076700"/>
                  <a:gd name="connsiteX26" fmla="*/ 3450771 w 4076700"/>
                  <a:gd name="connsiteY26" fmla="*/ 1562100 h 4076700"/>
                  <a:gd name="connsiteX27" fmla="*/ 3480707 w 4076700"/>
                  <a:gd name="connsiteY27" fmla="*/ 1681842 h 4076700"/>
                  <a:gd name="connsiteX28" fmla="*/ 3483429 w 4076700"/>
                  <a:gd name="connsiteY28" fmla="*/ 1690007 h 4076700"/>
                  <a:gd name="connsiteX29" fmla="*/ 3997779 w 4076700"/>
                  <a:gd name="connsiteY29" fmla="*/ 1692728 h 4076700"/>
                  <a:gd name="connsiteX30" fmla="*/ 4041321 w 4076700"/>
                  <a:gd name="connsiteY30" fmla="*/ 1695450 h 4076700"/>
                  <a:gd name="connsiteX31" fmla="*/ 4063093 w 4076700"/>
                  <a:gd name="connsiteY31" fmla="*/ 1711778 h 4076700"/>
                  <a:gd name="connsiteX32" fmla="*/ 4076700 w 4076700"/>
                  <a:gd name="connsiteY32" fmla="*/ 1728107 h 4076700"/>
                  <a:gd name="connsiteX33" fmla="*/ 4071257 w 4076700"/>
                  <a:gd name="connsiteY33" fmla="*/ 2329542 h 4076700"/>
                  <a:gd name="connsiteX34" fmla="*/ 4054929 w 4076700"/>
                  <a:gd name="connsiteY34" fmla="*/ 2373085 h 4076700"/>
                  <a:gd name="connsiteX35" fmla="*/ 4027714 w 4076700"/>
                  <a:gd name="connsiteY35" fmla="*/ 2389414 h 4076700"/>
                  <a:gd name="connsiteX36" fmla="*/ 3491593 w 4076700"/>
                  <a:gd name="connsiteY36" fmla="*/ 2383971 h 4076700"/>
                  <a:gd name="connsiteX37" fmla="*/ 3480707 w 4076700"/>
                  <a:gd name="connsiteY37" fmla="*/ 2386692 h 4076700"/>
                  <a:gd name="connsiteX38" fmla="*/ 3464379 w 4076700"/>
                  <a:gd name="connsiteY38" fmla="*/ 2443842 h 4076700"/>
                  <a:gd name="connsiteX39" fmla="*/ 3429000 w 4076700"/>
                  <a:gd name="connsiteY39" fmla="*/ 2552700 h 4076700"/>
                  <a:gd name="connsiteX40" fmla="*/ 3380014 w 4076700"/>
                  <a:gd name="connsiteY40" fmla="*/ 2667000 h 4076700"/>
                  <a:gd name="connsiteX41" fmla="*/ 3336471 w 4076700"/>
                  <a:gd name="connsiteY41" fmla="*/ 2754085 h 4076700"/>
                  <a:gd name="connsiteX42" fmla="*/ 3303814 w 4076700"/>
                  <a:gd name="connsiteY42" fmla="*/ 2816678 h 4076700"/>
                  <a:gd name="connsiteX43" fmla="*/ 3622221 w 4076700"/>
                  <a:gd name="connsiteY43" fmla="*/ 3132364 h 4076700"/>
                  <a:gd name="connsiteX44" fmla="*/ 3690257 w 4076700"/>
                  <a:gd name="connsiteY44" fmla="*/ 3197678 h 4076700"/>
                  <a:gd name="connsiteX45" fmla="*/ 3698421 w 4076700"/>
                  <a:gd name="connsiteY45" fmla="*/ 3219450 h 4076700"/>
                  <a:gd name="connsiteX46" fmla="*/ 3698421 w 4076700"/>
                  <a:gd name="connsiteY46" fmla="*/ 3246664 h 4076700"/>
                  <a:gd name="connsiteX47" fmla="*/ 3682093 w 4076700"/>
                  <a:gd name="connsiteY47" fmla="*/ 3276600 h 4076700"/>
                  <a:gd name="connsiteX48" fmla="*/ 3262993 w 4076700"/>
                  <a:gd name="connsiteY48" fmla="*/ 3698421 h 4076700"/>
                  <a:gd name="connsiteX49" fmla="*/ 3205843 w 4076700"/>
                  <a:gd name="connsiteY49" fmla="*/ 3698421 h 4076700"/>
                  <a:gd name="connsiteX50" fmla="*/ 3175907 w 4076700"/>
                  <a:gd name="connsiteY50" fmla="*/ 3673928 h 4076700"/>
                  <a:gd name="connsiteX51" fmla="*/ 2803071 w 4076700"/>
                  <a:gd name="connsiteY51" fmla="*/ 3309257 h 4076700"/>
                  <a:gd name="connsiteX52" fmla="*/ 2737757 w 4076700"/>
                  <a:gd name="connsiteY52" fmla="*/ 3350078 h 4076700"/>
                  <a:gd name="connsiteX53" fmla="*/ 2639786 w 4076700"/>
                  <a:gd name="connsiteY53" fmla="*/ 3401785 h 4076700"/>
                  <a:gd name="connsiteX54" fmla="*/ 2514600 w 4076700"/>
                  <a:gd name="connsiteY54" fmla="*/ 3445328 h 4076700"/>
                  <a:gd name="connsiteX55" fmla="*/ 2452007 w 4076700"/>
                  <a:gd name="connsiteY55" fmla="*/ 3467100 h 4076700"/>
                  <a:gd name="connsiteX56" fmla="*/ 2392136 w 4076700"/>
                  <a:gd name="connsiteY56" fmla="*/ 3480707 h 4076700"/>
                  <a:gd name="connsiteX57" fmla="*/ 2386693 w 4076700"/>
                  <a:gd name="connsiteY57" fmla="*/ 3480707 h 4076700"/>
                  <a:gd name="connsiteX58" fmla="*/ 2386693 w 4076700"/>
                  <a:gd name="connsiteY58" fmla="*/ 3962400 h 4076700"/>
                  <a:gd name="connsiteX59" fmla="*/ 2383971 w 4076700"/>
                  <a:gd name="connsiteY59" fmla="*/ 4030435 h 4076700"/>
                  <a:gd name="connsiteX60" fmla="*/ 2362200 w 4076700"/>
                  <a:gd name="connsiteY60" fmla="*/ 4060371 h 4076700"/>
                  <a:gd name="connsiteX61" fmla="*/ 2329543 w 4076700"/>
                  <a:gd name="connsiteY61" fmla="*/ 4076700 h 4076700"/>
                  <a:gd name="connsiteX62" fmla="*/ 1744436 w 4076700"/>
                  <a:gd name="connsiteY62" fmla="*/ 4073978 h 4076700"/>
                  <a:gd name="connsiteX63" fmla="*/ 1719943 w 4076700"/>
                  <a:gd name="connsiteY63" fmla="*/ 4063092 h 4076700"/>
                  <a:gd name="connsiteX64" fmla="*/ 1692729 w 4076700"/>
                  <a:gd name="connsiteY64" fmla="*/ 4035878 h 4076700"/>
                  <a:gd name="connsiteX65" fmla="*/ 1684564 w 4076700"/>
                  <a:gd name="connsiteY65" fmla="*/ 4008664 h 4076700"/>
                  <a:gd name="connsiteX66" fmla="*/ 1692729 w 4076700"/>
                  <a:gd name="connsiteY66" fmla="*/ 3488871 h 4076700"/>
                  <a:gd name="connsiteX67" fmla="*/ 1564821 w 4076700"/>
                  <a:gd name="connsiteY67" fmla="*/ 3450771 h 4076700"/>
                  <a:gd name="connsiteX68" fmla="*/ 1431471 w 4076700"/>
                  <a:gd name="connsiteY68" fmla="*/ 3399064 h 4076700"/>
                  <a:gd name="connsiteX69" fmla="*/ 1338943 w 4076700"/>
                  <a:gd name="connsiteY69" fmla="*/ 3355521 h 4076700"/>
                  <a:gd name="connsiteX70" fmla="*/ 1260021 w 4076700"/>
                  <a:gd name="connsiteY70" fmla="*/ 3301092 h 4076700"/>
                  <a:gd name="connsiteX71" fmla="*/ 1181100 w 4076700"/>
                  <a:gd name="connsiteY71" fmla="*/ 3385457 h 4076700"/>
                  <a:gd name="connsiteX72" fmla="*/ 1015093 w 4076700"/>
                  <a:gd name="connsiteY72" fmla="*/ 3551464 h 4076700"/>
                  <a:gd name="connsiteX73" fmla="*/ 908957 w 4076700"/>
                  <a:gd name="connsiteY73" fmla="*/ 3660321 h 4076700"/>
                  <a:gd name="connsiteX74" fmla="*/ 865414 w 4076700"/>
                  <a:gd name="connsiteY74" fmla="*/ 3698421 h 4076700"/>
                  <a:gd name="connsiteX75" fmla="*/ 821871 w 4076700"/>
                  <a:gd name="connsiteY75" fmla="*/ 3701142 h 4076700"/>
                  <a:gd name="connsiteX76" fmla="*/ 783771 w 4076700"/>
                  <a:gd name="connsiteY76" fmla="*/ 3671207 h 4076700"/>
                  <a:gd name="connsiteX77" fmla="*/ 394607 w 4076700"/>
                  <a:gd name="connsiteY77" fmla="*/ 3271157 h 4076700"/>
                  <a:gd name="connsiteX78" fmla="*/ 378279 w 4076700"/>
                  <a:gd name="connsiteY78" fmla="*/ 3241221 h 4076700"/>
                  <a:gd name="connsiteX79" fmla="*/ 378279 w 4076700"/>
                  <a:gd name="connsiteY79" fmla="*/ 3208564 h 4076700"/>
                  <a:gd name="connsiteX80" fmla="*/ 427264 w 4076700"/>
                  <a:gd name="connsiteY80" fmla="*/ 3148692 h 4076700"/>
                  <a:gd name="connsiteX81" fmla="*/ 767443 w 4076700"/>
                  <a:gd name="connsiteY81" fmla="*/ 2816678 h 4076700"/>
                  <a:gd name="connsiteX82" fmla="*/ 707571 w 4076700"/>
                  <a:gd name="connsiteY82" fmla="*/ 2718707 h 4076700"/>
                  <a:gd name="connsiteX83" fmla="*/ 636814 w 4076700"/>
                  <a:gd name="connsiteY83" fmla="*/ 2549978 h 4076700"/>
                  <a:gd name="connsiteX84" fmla="*/ 606879 w 4076700"/>
                  <a:gd name="connsiteY84" fmla="*/ 2449285 h 4076700"/>
                  <a:gd name="connsiteX85" fmla="*/ 593271 w 4076700"/>
                  <a:gd name="connsiteY85" fmla="*/ 2386692 h 4076700"/>
                  <a:gd name="connsiteX86" fmla="*/ 70757 w 4076700"/>
                  <a:gd name="connsiteY86" fmla="*/ 2389414 h 4076700"/>
                  <a:gd name="connsiteX87" fmla="*/ 24493 w 4076700"/>
                  <a:gd name="connsiteY87" fmla="*/ 2375807 h 4076700"/>
                  <a:gd name="connsiteX88" fmla="*/ 0 w 4076700"/>
                  <a:gd name="connsiteY88" fmla="*/ 2345871 h 4076700"/>
                  <a:gd name="connsiteX89" fmla="*/ 0 w 4076700"/>
                  <a:gd name="connsiteY89" fmla="*/ 1738992 h 4076700"/>
                  <a:gd name="connsiteX90" fmla="*/ 19050 w 4076700"/>
                  <a:gd name="connsiteY90" fmla="*/ 1709057 h 4076700"/>
                  <a:gd name="connsiteX91" fmla="*/ 48986 w 4076700"/>
                  <a:gd name="connsiteY91" fmla="*/ 1690007 h 4076700"/>
                  <a:gd name="connsiteX92" fmla="*/ 587829 w 4076700"/>
                  <a:gd name="connsiteY92" fmla="*/ 1692728 h 4076700"/>
                  <a:gd name="connsiteX93" fmla="*/ 639536 w 4076700"/>
                  <a:gd name="connsiteY93" fmla="*/ 1534885 h 4076700"/>
                  <a:gd name="connsiteX94" fmla="*/ 696686 w 4076700"/>
                  <a:gd name="connsiteY94" fmla="*/ 1401535 h 4076700"/>
                  <a:gd name="connsiteX95" fmla="*/ 770164 w 4076700"/>
                  <a:gd name="connsiteY95" fmla="*/ 1265464 h 4076700"/>
                  <a:gd name="connsiteX96" fmla="*/ 503464 w 4076700"/>
                  <a:gd name="connsiteY96" fmla="*/ 1001485 h 4076700"/>
                  <a:gd name="connsiteX97" fmla="*/ 391886 w 4076700"/>
                  <a:gd name="connsiteY97" fmla="*/ 889907 h 4076700"/>
                  <a:gd name="connsiteX98" fmla="*/ 372836 w 4076700"/>
                  <a:gd name="connsiteY98" fmla="*/ 854528 h 4076700"/>
                  <a:gd name="connsiteX99" fmla="*/ 372836 w 4076700"/>
                  <a:gd name="connsiteY99" fmla="*/ 830035 h 4076700"/>
                  <a:gd name="connsiteX100" fmla="*/ 400050 w 4076700"/>
                  <a:gd name="connsiteY100" fmla="*/ 791935 h 4076700"/>
                  <a:gd name="connsiteX101" fmla="*/ 808264 w 4076700"/>
                  <a:gd name="connsiteY101" fmla="*/ 383721 h 4076700"/>
                  <a:gd name="connsiteX102" fmla="*/ 843643 w 4076700"/>
                  <a:gd name="connsiteY102" fmla="*/ 375557 h 4076700"/>
                  <a:gd name="connsiteX103" fmla="*/ 870857 w 4076700"/>
                  <a:gd name="connsiteY103" fmla="*/ 386442 h 4076700"/>
                  <a:gd name="connsiteX104" fmla="*/ 1265464 w 4076700"/>
                  <a:gd name="connsiteY104" fmla="*/ 772885 h 4076700"/>
                  <a:gd name="connsiteX105" fmla="*/ 1352550 w 4076700"/>
                  <a:gd name="connsiteY105" fmla="*/ 721178 h 4076700"/>
                  <a:gd name="connsiteX106" fmla="*/ 1485900 w 4076700"/>
                  <a:gd name="connsiteY106" fmla="*/ 664028 h 4076700"/>
                  <a:gd name="connsiteX107" fmla="*/ 1630136 w 4076700"/>
                  <a:gd name="connsiteY107" fmla="*/ 609600 h 4076700"/>
                  <a:gd name="connsiteX108" fmla="*/ 1687286 w 4076700"/>
                  <a:gd name="connsiteY108" fmla="*/ 590550 h 407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4076700" h="4076700">
                    <a:moveTo>
                      <a:pt x="1687286" y="590550"/>
                    </a:moveTo>
                    <a:lnTo>
                      <a:pt x="1690007" y="57150"/>
                    </a:lnTo>
                    <a:lnTo>
                      <a:pt x="1703614" y="16328"/>
                    </a:lnTo>
                    <a:lnTo>
                      <a:pt x="1703614" y="16328"/>
                    </a:lnTo>
                    <a:lnTo>
                      <a:pt x="1736271" y="0"/>
                    </a:lnTo>
                    <a:lnTo>
                      <a:pt x="2326821" y="2721"/>
                    </a:lnTo>
                    <a:lnTo>
                      <a:pt x="2364921" y="10885"/>
                    </a:lnTo>
                    <a:lnTo>
                      <a:pt x="2383971" y="35378"/>
                    </a:lnTo>
                    <a:lnTo>
                      <a:pt x="2389414" y="57150"/>
                    </a:lnTo>
                    <a:lnTo>
                      <a:pt x="2389414" y="579664"/>
                    </a:lnTo>
                    <a:lnTo>
                      <a:pt x="2386693" y="587828"/>
                    </a:lnTo>
                    <a:lnTo>
                      <a:pt x="2514600" y="628650"/>
                    </a:lnTo>
                    <a:lnTo>
                      <a:pt x="2628900" y="672192"/>
                    </a:lnTo>
                    <a:lnTo>
                      <a:pt x="2764971" y="740228"/>
                    </a:lnTo>
                    <a:lnTo>
                      <a:pt x="2813957" y="770164"/>
                    </a:lnTo>
                    <a:lnTo>
                      <a:pt x="3162300" y="421821"/>
                    </a:lnTo>
                    <a:lnTo>
                      <a:pt x="3211286" y="375557"/>
                    </a:lnTo>
                    <a:lnTo>
                      <a:pt x="3243943" y="372835"/>
                    </a:lnTo>
                    <a:lnTo>
                      <a:pt x="3276600" y="394607"/>
                    </a:lnTo>
                    <a:lnTo>
                      <a:pt x="3684814" y="805542"/>
                    </a:lnTo>
                    <a:lnTo>
                      <a:pt x="3703864" y="827314"/>
                    </a:lnTo>
                    <a:lnTo>
                      <a:pt x="3701143" y="857250"/>
                    </a:lnTo>
                    <a:lnTo>
                      <a:pt x="3671207" y="903514"/>
                    </a:lnTo>
                    <a:lnTo>
                      <a:pt x="3317421" y="1257300"/>
                    </a:lnTo>
                    <a:lnTo>
                      <a:pt x="3314700" y="1262742"/>
                    </a:lnTo>
                    <a:lnTo>
                      <a:pt x="3393621" y="1417864"/>
                    </a:lnTo>
                    <a:lnTo>
                      <a:pt x="3450771" y="1562100"/>
                    </a:lnTo>
                    <a:lnTo>
                      <a:pt x="3480707" y="1681842"/>
                    </a:lnTo>
                    <a:lnTo>
                      <a:pt x="3483429" y="1690007"/>
                    </a:lnTo>
                    <a:lnTo>
                      <a:pt x="3997779" y="1692728"/>
                    </a:lnTo>
                    <a:lnTo>
                      <a:pt x="4041321" y="1695450"/>
                    </a:lnTo>
                    <a:lnTo>
                      <a:pt x="4063093" y="1711778"/>
                    </a:lnTo>
                    <a:lnTo>
                      <a:pt x="4076700" y="1728107"/>
                    </a:lnTo>
                    <a:cubicBezTo>
                      <a:pt x="4074886" y="1928585"/>
                      <a:pt x="4073071" y="2129064"/>
                      <a:pt x="4071257" y="2329542"/>
                    </a:cubicBezTo>
                    <a:lnTo>
                      <a:pt x="4054929" y="2373085"/>
                    </a:lnTo>
                    <a:lnTo>
                      <a:pt x="4027714" y="2389414"/>
                    </a:lnTo>
                    <a:lnTo>
                      <a:pt x="3491593" y="2383971"/>
                    </a:lnTo>
                    <a:lnTo>
                      <a:pt x="3480707" y="2386692"/>
                    </a:lnTo>
                    <a:lnTo>
                      <a:pt x="3464379" y="2443842"/>
                    </a:lnTo>
                    <a:lnTo>
                      <a:pt x="3429000" y="2552700"/>
                    </a:lnTo>
                    <a:lnTo>
                      <a:pt x="3380014" y="2667000"/>
                    </a:lnTo>
                    <a:lnTo>
                      <a:pt x="3336471" y="2754085"/>
                    </a:lnTo>
                    <a:lnTo>
                      <a:pt x="3303814" y="2816678"/>
                    </a:lnTo>
                    <a:lnTo>
                      <a:pt x="3622221" y="3132364"/>
                    </a:lnTo>
                    <a:lnTo>
                      <a:pt x="3690257" y="3197678"/>
                    </a:lnTo>
                    <a:lnTo>
                      <a:pt x="3698421" y="3219450"/>
                    </a:lnTo>
                    <a:lnTo>
                      <a:pt x="3698421" y="3246664"/>
                    </a:lnTo>
                    <a:lnTo>
                      <a:pt x="3682093" y="3276600"/>
                    </a:lnTo>
                    <a:lnTo>
                      <a:pt x="3262993" y="3698421"/>
                    </a:lnTo>
                    <a:lnTo>
                      <a:pt x="3205843" y="3698421"/>
                    </a:lnTo>
                    <a:lnTo>
                      <a:pt x="3175907" y="3673928"/>
                    </a:lnTo>
                    <a:lnTo>
                      <a:pt x="2803071" y="3309257"/>
                    </a:lnTo>
                    <a:lnTo>
                      <a:pt x="2737757" y="3350078"/>
                    </a:lnTo>
                    <a:lnTo>
                      <a:pt x="2639786" y="3401785"/>
                    </a:lnTo>
                    <a:lnTo>
                      <a:pt x="2514600" y="3445328"/>
                    </a:lnTo>
                    <a:lnTo>
                      <a:pt x="2452007" y="3467100"/>
                    </a:lnTo>
                    <a:lnTo>
                      <a:pt x="2392136" y="3480707"/>
                    </a:lnTo>
                    <a:lnTo>
                      <a:pt x="2386693" y="3480707"/>
                    </a:lnTo>
                    <a:lnTo>
                      <a:pt x="2386693" y="3962400"/>
                    </a:lnTo>
                    <a:lnTo>
                      <a:pt x="2383971" y="4030435"/>
                    </a:lnTo>
                    <a:lnTo>
                      <a:pt x="2362200" y="4060371"/>
                    </a:lnTo>
                    <a:lnTo>
                      <a:pt x="2329543" y="4076700"/>
                    </a:lnTo>
                    <a:lnTo>
                      <a:pt x="1744436" y="4073978"/>
                    </a:lnTo>
                    <a:lnTo>
                      <a:pt x="1719943" y="4063092"/>
                    </a:lnTo>
                    <a:lnTo>
                      <a:pt x="1692729" y="4035878"/>
                    </a:lnTo>
                    <a:lnTo>
                      <a:pt x="1684564" y="4008664"/>
                    </a:lnTo>
                    <a:lnTo>
                      <a:pt x="1692729" y="3488871"/>
                    </a:lnTo>
                    <a:lnTo>
                      <a:pt x="1564821" y="3450771"/>
                    </a:lnTo>
                    <a:lnTo>
                      <a:pt x="1431471" y="3399064"/>
                    </a:lnTo>
                    <a:lnTo>
                      <a:pt x="1338943" y="3355521"/>
                    </a:lnTo>
                    <a:lnTo>
                      <a:pt x="1260021" y="3301092"/>
                    </a:lnTo>
                    <a:lnTo>
                      <a:pt x="1181100" y="3385457"/>
                    </a:lnTo>
                    <a:lnTo>
                      <a:pt x="1015093" y="3551464"/>
                    </a:lnTo>
                    <a:lnTo>
                      <a:pt x="908957" y="3660321"/>
                    </a:lnTo>
                    <a:lnTo>
                      <a:pt x="865414" y="3698421"/>
                    </a:lnTo>
                    <a:lnTo>
                      <a:pt x="821871" y="3701142"/>
                    </a:lnTo>
                    <a:lnTo>
                      <a:pt x="783771" y="3671207"/>
                    </a:lnTo>
                    <a:lnTo>
                      <a:pt x="394607" y="3271157"/>
                    </a:lnTo>
                    <a:lnTo>
                      <a:pt x="378279" y="3241221"/>
                    </a:lnTo>
                    <a:lnTo>
                      <a:pt x="378279" y="3208564"/>
                    </a:lnTo>
                    <a:lnTo>
                      <a:pt x="427264" y="3148692"/>
                    </a:lnTo>
                    <a:lnTo>
                      <a:pt x="767443" y="2816678"/>
                    </a:lnTo>
                    <a:lnTo>
                      <a:pt x="707571" y="2718707"/>
                    </a:lnTo>
                    <a:lnTo>
                      <a:pt x="636814" y="2549978"/>
                    </a:lnTo>
                    <a:lnTo>
                      <a:pt x="606879" y="2449285"/>
                    </a:lnTo>
                    <a:lnTo>
                      <a:pt x="593271" y="2386692"/>
                    </a:lnTo>
                    <a:lnTo>
                      <a:pt x="70757" y="2389414"/>
                    </a:lnTo>
                    <a:lnTo>
                      <a:pt x="24493" y="2375807"/>
                    </a:lnTo>
                    <a:lnTo>
                      <a:pt x="0" y="2345871"/>
                    </a:lnTo>
                    <a:lnTo>
                      <a:pt x="0" y="1738992"/>
                    </a:lnTo>
                    <a:lnTo>
                      <a:pt x="19050" y="1709057"/>
                    </a:lnTo>
                    <a:lnTo>
                      <a:pt x="48986" y="1690007"/>
                    </a:lnTo>
                    <a:lnTo>
                      <a:pt x="587829" y="1692728"/>
                    </a:lnTo>
                    <a:lnTo>
                      <a:pt x="639536" y="1534885"/>
                    </a:lnTo>
                    <a:lnTo>
                      <a:pt x="696686" y="1401535"/>
                    </a:lnTo>
                    <a:lnTo>
                      <a:pt x="770164" y="1265464"/>
                    </a:lnTo>
                    <a:lnTo>
                      <a:pt x="503464" y="1001485"/>
                    </a:lnTo>
                    <a:lnTo>
                      <a:pt x="391886" y="889907"/>
                    </a:lnTo>
                    <a:lnTo>
                      <a:pt x="372836" y="854528"/>
                    </a:lnTo>
                    <a:lnTo>
                      <a:pt x="372836" y="830035"/>
                    </a:lnTo>
                    <a:lnTo>
                      <a:pt x="400050" y="791935"/>
                    </a:lnTo>
                    <a:lnTo>
                      <a:pt x="808264" y="383721"/>
                    </a:lnTo>
                    <a:lnTo>
                      <a:pt x="843643" y="375557"/>
                    </a:lnTo>
                    <a:lnTo>
                      <a:pt x="870857" y="386442"/>
                    </a:lnTo>
                    <a:lnTo>
                      <a:pt x="1265464" y="772885"/>
                    </a:lnTo>
                    <a:lnTo>
                      <a:pt x="1352550" y="721178"/>
                    </a:lnTo>
                    <a:lnTo>
                      <a:pt x="1485900" y="664028"/>
                    </a:lnTo>
                    <a:lnTo>
                      <a:pt x="1630136" y="609600"/>
                    </a:lnTo>
                    <a:lnTo>
                      <a:pt x="1687286" y="59055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F9AE0E3-2F09-5C39-26CA-E9D54B7EE44B}"/>
                  </a:ext>
                </a:extLst>
              </p:cNvPr>
              <p:cNvSpPr/>
              <p:nvPr/>
            </p:nvSpPr>
            <p:spPr>
              <a:xfrm>
                <a:off x="5067082" y="2642503"/>
                <a:ext cx="1557683" cy="15648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31A2CBD-54AA-D919-E7D5-93F184C3EC36}"/>
                </a:ext>
              </a:extLst>
            </p:cNvPr>
            <p:cNvGrpSpPr/>
            <p:nvPr/>
          </p:nvGrpSpPr>
          <p:grpSpPr>
            <a:xfrm>
              <a:off x="7515675" y="2906790"/>
              <a:ext cx="306867" cy="306867"/>
              <a:chOff x="9372340" y="1130295"/>
              <a:chExt cx="306867" cy="30686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32418F5-E981-F86E-383A-267B0DF09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85774" y="1130295"/>
                <a:ext cx="0" cy="3068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8E882F6-E56C-9394-7EAE-A93CB31530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525774" y="1273395"/>
                <a:ext cx="0" cy="30686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3C5835-BCA4-DFB1-0CC6-F324FD5ED69E}"/>
                </a:ext>
              </a:extLst>
            </p:cNvPr>
            <p:cNvSpPr txBox="1"/>
            <p:nvPr/>
          </p:nvSpPr>
          <p:spPr>
            <a:xfrm>
              <a:off x="4439702" y="4190390"/>
              <a:ext cx="9757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n>
                    <a:solidFill>
                      <a:schemeClr val="tx1"/>
                    </a:solidFill>
                  </a:ln>
                  <a:latin typeface="OCR A Extended" panose="02010509020102010303" pitchFamily="50" charset="0"/>
                </a:rPr>
                <a:t>CANCEL</a:t>
              </a:r>
              <a:endParaRPr lang="en-GB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DB123B1-EB08-2546-3F1D-EBE6F95DF0F6}"/>
                </a:ext>
              </a:extLst>
            </p:cNvPr>
            <p:cNvSpPr/>
            <p:nvPr/>
          </p:nvSpPr>
          <p:spPr>
            <a:xfrm rot="5400000">
              <a:off x="7503559" y="1224299"/>
              <a:ext cx="296936" cy="255978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C9468-65D2-A70B-7888-D679F56F03EF}"/>
                </a:ext>
              </a:extLst>
            </p:cNvPr>
            <p:cNvSpPr txBox="1"/>
            <p:nvPr/>
          </p:nvSpPr>
          <p:spPr>
            <a:xfrm>
              <a:off x="7035131" y="2398277"/>
              <a:ext cx="1204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n>
                    <a:solidFill>
                      <a:schemeClr val="tx1"/>
                    </a:solidFill>
                  </a:ln>
                  <a:latin typeface="OCR A Extended" panose="02010509020102010303" pitchFamily="50" charset="0"/>
                </a:rPr>
                <a:t>SETTINGS</a:t>
              </a:r>
              <a:endParaRPr lang="en-GB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3D947A-A496-15E5-A557-D817685FF00E}"/>
                </a:ext>
              </a:extLst>
            </p:cNvPr>
            <p:cNvSpPr txBox="1"/>
            <p:nvPr/>
          </p:nvSpPr>
          <p:spPr>
            <a:xfrm>
              <a:off x="7012548" y="4203417"/>
              <a:ext cx="1204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n>
                    <a:solidFill>
                      <a:schemeClr val="tx1"/>
                    </a:solidFill>
                  </a:ln>
                  <a:latin typeface="OCR A Extended" panose="02010509020102010303" pitchFamily="50" charset="0"/>
                </a:rPr>
                <a:t>TURNTABLE</a:t>
              </a:r>
              <a:endParaRPr lang="en-GB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B6EFC4-258E-FC34-1214-0724B7FE4AAF}"/>
                </a:ext>
              </a:extLst>
            </p:cNvPr>
            <p:cNvSpPr txBox="1"/>
            <p:nvPr/>
          </p:nvSpPr>
          <p:spPr>
            <a:xfrm>
              <a:off x="6117915" y="4185037"/>
              <a:ext cx="1204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n>
                    <a:solidFill>
                      <a:schemeClr val="tx1"/>
                    </a:solidFill>
                  </a:ln>
                  <a:latin typeface="OCR A Extended" panose="02010509020102010303" pitchFamily="50" charset="0"/>
                </a:rPr>
                <a:t>MAST</a:t>
              </a:r>
              <a:endParaRPr lang="en-GB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ED6BA8-8737-D295-00D6-26B6D48C337F}"/>
                </a:ext>
              </a:extLst>
            </p:cNvPr>
            <p:cNvSpPr txBox="1"/>
            <p:nvPr/>
          </p:nvSpPr>
          <p:spPr>
            <a:xfrm>
              <a:off x="7163680" y="3295908"/>
              <a:ext cx="9203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n>
                    <a:solidFill>
                      <a:schemeClr val="tx1"/>
                    </a:solidFill>
                  </a:ln>
                  <a:latin typeface="OCR A Extended" panose="02010509020102010303" pitchFamily="50" charset="0"/>
                </a:rPr>
                <a:t>POLARISE</a:t>
              </a:r>
              <a:endParaRPr lang="en-GB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04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90425F-59D6-F67A-6BAB-139194AE2CF7}"/>
              </a:ext>
            </a:extLst>
          </p:cNvPr>
          <p:cNvSpPr/>
          <p:nvPr/>
        </p:nvSpPr>
        <p:spPr>
          <a:xfrm>
            <a:off x="5391551" y="3587072"/>
            <a:ext cx="880639" cy="8933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7A01D-94D4-E598-23D5-72779A020C05}"/>
              </a:ext>
            </a:extLst>
          </p:cNvPr>
          <p:cNvSpPr/>
          <p:nvPr/>
        </p:nvSpPr>
        <p:spPr>
          <a:xfrm>
            <a:off x="4492094" y="3584405"/>
            <a:ext cx="905159" cy="8933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1E0B5-60FA-B86A-9726-55DA50845932}"/>
              </a:ext>
            </a:extLst>
          </p:cNvPr>
          <p:cNvSpPr/>
          <p:nvPr/>
        </p:nvSpPr>
        <p:spPr>
          <a:xfrm>
            <a:off x="7165571" y="906932"/>
            <a:ext cx="905159" cy="26801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A05C98-5C80-3D15-9B3F-9D13627C0E97}"/>
              </a:ext>
            </a:extLst>
          </p:cNvPr>
          <p:cNvSpPr/>
          <p:nvPr/>
        </p:nvSpPr>
        <p:spPr>
          <a:xfrm>
            <a:off x="4480560" y="910244"/>
            <a:ext cx="2685011" cy="267254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B4BBC4-5146-3802-DEAF-2186E0FBDB1D}"/>
              </a:ext>
            </a:extLst>
          </p:cNvPr>
          <p:cNvGrpSpPr/>
          <p:nvPr/>
        </p:nvGrpSpPr>
        <p:grpSpPr>
          <a:xfrm>
            <a:off x="4487938" y="906932"/>
            <a:ext cx="3573520" cy="3573520"/>
            <a:chOff x="4487938" y="906932"/>
            <a:chExt cx="3573520" cy="3573520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CDB5BA-A181-E8C0-5453-4E9F70B4B459}"/>
                </a:ext>
              </a:extLst>
            </p:cNvPr>
            <p:cNvGrpSpPr/>
            <p:nvPr/>
          </p:nvGrpSpPr>
          <p:grpSpPr>
            <a:xfrm>
              <a:off x="4487938" y="906932"/>
              <a:ext cx="3573520" cy="893380"/>
              <a:chOff x="2753710" y="1376855"/>
              <a:chExt cx="3573520" cy="89338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968B8F2-9678-CC7E-E7CE-80102F974966}"/>
                  </a:ext>
                </a:extLst>
              </p:cNvPr>
              <p:cNvSpPr/>
              <p:nvPr/>
            </p:nvSpPr>
            <p:spPr>
              <a:xfrm>
                <a:off x="275371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003772A-326A-68E5-132C-A852705D3BD0}"/>
                  </a:ext>
                </a:extLst>
              </p:cNvPr>
              <p:cNvSpPr/>
              <p:nvPr/>
            </p:nvSpPr>
            <p:spPr>
              <a:xfrm>
                <a:off x="364709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35CD5B6-BB4D-F538-3EE1-14433B098D82}"/>
                  </a:ext>
                </a:extLst>
              </p:cNvPr>
              <p:cNvSpPr/>
              <p:nvPr/>
            </p:nvSpPr>
            <p:spPr>
              <a:xfrm>
                <a:off x="454047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C7B1B8F-7B84-91D9-69A5-ED6A4F648850}"/>
                  </a:ext>
                </a:extLst>
              </p:cNvPr>
              <p:cNvSpPr/>
              <p:nvPr/>
            </p:nvSpPr>
            <p:spPr>
              <a:xfrm>
                <a:off x="543385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286A156-A7FD-2155-81E2-730E129652D9}"/>
                </a:ext>
              </a:extLst>
            </p:cNvPr>
            <p:cNvGrpSpPr/>
            <p:nvPr/>
          </p:nvGrpSpPr>
          <p:grpSpPr>
            <a:xfrm>
              <a:off x="4487938" y="1800312"/>
              <a:ext cx="3573520" cy="893380"/>
              <a:chOff x="2753710" y="1376855"/>
              <a:chExt cx="3573520" cy="89338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A08CD47-8258-B398-5F74-9078598B07B4}"/>
                  </a:ext>
                </a:extLst>
              </p:cNvPr>
              <p:cNvSpPr/>
              <p:nvPr/>
            </p:nvSpPr>
            <p:spPr>
              <a:xfrm>
                <a:off x="275371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63CC917-EAD8-CF75-7A38-287CDD550A55}"/>
                  </a:ext>
                </a:extLst>
              </p:cNvPr>
              <p:cNvSpPr/>
              <p:nvPr/>
            </p:nvSpPr>
            <p:spPr>
              <a:xfrm>
                <a:off x="364709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CA31DCD-53FA-340E-0B39-590B1CADDF42}"/>
                  </a:ext>
                </a:extLst>
              </p:cNvPr>
              <p:cNvSpPr/>
              <p:nvPr/>
            </p:nvSpPr>
            <p:spPr>
              <a:xfrm>
                <a:off x="454047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00426B0-7680-9AF1-F2FA-9D2FE7CDC2D4}"/>
                  </a:ext>
                </a:extLst>
              </p:cNvPr>
              <p:cNvSpPr/>
              <p:nvPr/>
            </p:nvSpPr>
            <p:spPr>
              <a:xfrm>
                <a:off x="543385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AF67CBD-FB89-6ABC-BB67-9C6B8387CCBC}"/>
                </a:ext>
              </a:extLst>
            </p:cNvPr>
            <p:cNvGrpSpPr/>
            <p:nvPr/>
          </p:nvGrpSpPr>
          <p:grpSpPr>
            <a:xfrm>
              <a:off x="4487938" y="2686869"/>
              <a:ext cx="3573520" cy="893380"/>
              <a:chOff x="2753710" y="1376855"/>
              <a:chExt cx="3573520" cy="89338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D0D19A-DCB0-925B-68CB-25DC3F20B389}"/>
                  </a:ext>
                </a:extLst>
              </p:cNvPr>
              <p:cNvSpPr/>
              <p:nvPr/>
            </p:nvSpPr>
            <p:spPr>
              <a:xfrm>
                <a:off x="275371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7250269-2CDE-0ABF-4762-7697EBCA2E4B}"/>
                  </a:ext>
                </a:extLst>
              </p:cNvPr>
              <p:cNvSpPr/>
              <p:nvPr/>
            </p:nvSpPr>
            <p:spPr>
              <a:xfrm>
                <a:off x="364709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0E3C6B1-DADA-1492-9515-B860FA59458C}"/>
                  </a:ext>
                </a:extLst>
              </p:cNvPr>
              <p:cNvSpPr/>
              <p:nvPr/>
            </p:nvSpPr>
            <p:spPr>
              <a:xfrm>
                <a:off x="454047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7B4ABD6-CD9B-0F1F-9E4A-C56BE4417AB7}"/>
                  </a:ext>
                </a:extLst>
              </p:cNvPr>
              <p:cNvSpPr/>
              <p:nvPr/>
            </p:nvSpPr>
            <p:spPr>
              <a:xfrm>
                <a:off x="543385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690D41-5652-E0E3-E791-87CA2C371F14}"/>
                </a:ext>
              </a:extLst>
            </p:cNvPr>
            <p:cNvGrpSpPr/>
            <p:nvPr/>
          </p:nvGrpSpPr>
          <p:grpSpPr>
            <a:xfrm>
              <a:off x="4487938" y="3587072"/>
              <a:ext cx="3573520" cy="893380"/>
              <a:chOff x="2753710" y="1376855"/>
              <a:chExt cx="3573520" cy="89338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338045C-E515-2509-4E36-067204577805}"/>
                  </a:ext>
                </a:extLst>
              </p:cNvPr>
              <p:cNvSpPr/>
              <p:nvPr/>
            </p:nvSpPr>
            <p:spPr>
              <a:xfrm>
                <a:off x="275371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2E74A95-A204-6B00-E47F-4600A5694E9D}"/>
                  </a:ext>
                </a:extLst>
              </p:cNvPr>
              <p:cNvSpPr/>
              <p:nvPr/>
            </p:nvSpPr>
            <p:spPr>
              <a:xfrm>
                <a:off x="3647090" y="1376855"/>
                <a:ext cx="893380" cy="8933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A4D89E8-F20D-B617-583A-045F687814EC}"/>
                  </a:ext>
                </a:extLst>
              </p:cNvPr>
              <p:cNvSpPr/>
              <p:nvPr/>
            </p:nvSpPr>
            <p:spPr>
              <a:xfrm>
                <a:off x="4540470" y="1376855"/>
                <a:ext cx="1786760" cy="893380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389597-80B0-EB6A-97EF-E24F3AA28134}"/>
              </a:ext>
            </a:extLst>
          </p:cNvPr>
          <p:cNvGrpSpPr/>
          <p:nvPr/>
        </p:nvGrpSpPr>
        <p:grpSpPr>
          <a:xfrm>
            <a:off x="4621636" y="1030456"/>
            <a:ext cx="2400003" cy="646331"/>
            <a:chOff x="2887408" y="1500379"/>
            <a:chExt cx="2400003" cy="64633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1CC368-108E-2B53-0989-E4EB6A81316A}"/>
                </a:ext>
              </a:extLst>
            </p:cNvPr>
            <p:cNvSpPr txBox="1"/>
            <p:nvPr/>
          </p:nvSpPr>
          <p:spPr>
            <a:xfrm>
              <a:off x="2887408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1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F224A3-6A2F-9396-E3FB-7151E5D9AD84}"/>
                </a:ext>
              </a:extLst>
            </p:cNvPr>
            <p:cNvSpPr txBox="1"/>
            <p:nvPr/>
          </p:nvSpPr>
          <p:spPr>
            <a:xfrm>
              <a:off x="382764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2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36DDFB-93BE-E6E7-DB7A-BBD20221A921}"/>
                </a:ext>
              </a:extLst>
            </p:cNvPr>
            <p:cNvSpPr txBox="1"/>
            <p:nvPr/>
          </p:nvSpPr>
          <p:spPr>
            <a:xfrm>
              <a:off x="472102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3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B5A6EE-FF42-89A7-DC10-092275C12994}"/>
              </a:ext>
            </a:extLst>
          </p:cNvPr>
          <p:cNvGrpSpPr/>
          <p:nvPr/>
        </p:nvGrpSpPr>
        <p:grpSpPr>
          <a:xfrm>
            <a:off x="4668497" y="1923836"/>
            <a:ext cx="2353142" cy="646331"/>
            <a:chOff x="2934269" y="1500379"/>
            <a:chExt cx="2353142" cy="64633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86D815-F327-742B-A592-7C64C917AED0}"/>
                </a:ext>
              </a:extLst>
            </p:cNvPr>
            <p:cNvSpPr txBox="1"/>
            <p:nvPr/>
          </p:nvSpPr>
          <p:spPr>
            <a:xfrm>
              <a:off x="293426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4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19E2AE4-F206-2BFB-5EDB-C8C06491A6C4}"/>
                </a:ext>
              </a:extLst>
            </p:cNvPr>
            <p:cNvSpPr txBox="1"/>
            <p:nvPr/>
          </p:nvSpPr>
          <p:spPr>
            <a:xfrm>
              <a:off x="382764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5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110A9D-287C-C65F-B0EB-0EFB551E9066}"/>
                </a:ext>
              </a:extLst>
            </p:cNvPr>
            <p:cNvSpPr txBox="1"/>
            <p:nvPr/>
          </p:nvSpPr>
          <p:spPr>
            <a:xfrm>
              <a:off x="472102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6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E8F919-476B-DE2E-F8D1-0C0105BEE987}"/>
              </a:ext>
            </a:extLst>
          </p:cNvPr>
          <p:cNvGrpSpPr/>
          <p:nvPr/>
        </p:nvGrpSpPr>
        <p:grpSpPr>
          <a:xfrm>
            <a:off x="4668497" y="2817216"/>
            <a:ext cx="2353142" cy="646331"/>
            <a:chOff x="2934269" y="1500379"/>
            <a:chExt cx="2353142" cy="64633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861C17-BB77-B4CA-8A0B-5732FD51FE81}"/>
                </a:ext>
              </a:extLst>
            </p:cNvPr>
            <p:cNvSpPr txBox="1"/>
            <p:nvPr/>
          </p:nvSpPr>
          <p:spPr>
            <a:xfrm>
              <a:off x="293426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7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4E2DC59-0EAD-D53A-49E5-CCB58B362D74}"/>
                </a:ext>
              </a:extLst>
            </p:cNvPr>
            <p:cNvSpPr txBox="1"/>
            <p:nvPr/>
          </p:nvSpPr>
          <p:spPr>
            <a:xfrm>
              <a:off x="382764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8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CBF0CF-58D2-E054-A6BF-067663BFC81C}"/>
                </a:ext>
              </a:extLst>
            </p:cNvPr>
            <p:cNvSpPr txBox="1"/>
            <p:nvPr/>
          </p:nvSpPr>
          <p:spPr>
            <a:xfrm>
              <a:off x="4721029" y="1500379"/>
              <a:ext cx="566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OCR A Extended" panose="02010509020102010303" pitchFamily="50" charset="0"/>
                </a:rPr>
                <a:t>9</a:t>
              </a:r>
              <a:endParaRPr lang="en-GB" sz="3600" b="1" dirty="0">
                <a:latin typeface="OCR A Extended" panose="02010509020102010303" pitchFamily="50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E687DD-9D44-190E-81EE-FED1715EC889}"/>
              </a:ext>
            </a:extLst>
          </p:cNvPr>
          <p:cNvSpPr txBox="1"/>
          <p:nvPr/>
        </p:nvSpPr>
        <p:spPr>
          <a:xfrm>
            <a:off x="5561877" y="3710596"/>
            <a:ext cx="56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OCR A Extended" panose="02010509020102010303" pitchFamily="50" charset="0"/>
              </a:rPr>
              <a:t>0</a:t>
            </a:r>
            <a:endParaRPr lang="en-GB" sz="3600" b="1" dirty="0">
              <a:latin typeface="OCR A Extended" panose="02010509020102010303" pitchFamily="50" charset="0"/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500E31F-2F7B-F993-7388-927926BD38DA}"/>
              </a:ext>
            </a:extLst>
          </p:cNvPr>
          <p:cNvSpPr/>
          <p:nvPr/>
        </p:nvSpPr>
        <p:spPr>
          <a:xfrm>
            <a:off x="4614658" y="3723221"/>
            <a:ext cx="625984" cy="625984"/>
          </a:xfrm>
          <a:prstGeom prst="mathMultiply">
            <a:avLst>
              <a:gd name="adj1" fmla="val 1492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F20999-89DA-3F5D-D6CA-083190C92DE6}"/>
              </a:ext>
            </a:extLst>
          </p:cNvPr>
          <p:cNvSpPr/>
          <p:nvPr/>
        </p:nvSpPr>
        <p:spPr>
          <a:xfrm>
            <a:off x="6274698" y="3584405"/>
            <a:ext cx="893380" cy="893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6DA3E8-51AC-21C7-7CCD-99FF1028C2E3}"/>
              </a:ext>
            </a:extLst>
          </p:cNvPr>
          <p:cNvGrpSpPr/>
          <p:nvPr/>
        </p:nvGrpSpPr>
        <p:grpSpPr>
          <a:xfrm>
            <a:off x="6595285" y="3804687"/>
            <a:ext cx="247238" cy="416005"/>
            <a:chOff x="2274845" y="1624161"/>
            <a:chExt cx="604362" cy="101690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DA9AFF-FA22-0AFC-0EC6-DE5F52BAE24B}"/>
                </a:ext>
              </a:extLst>
            </p:cNvPr>
            <p:cNvCxnSpPr/>
            <p:nvPr/>
          </p:nvCxnSpPr>
          <p:spPr>
            <a:xfrm>
              <a:off x="2577026" y="1624161"/>
              <a:ext cx="0" cy="10169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192C3E-3684-8096-3005-B723464CF3F7}"/>
                </a:ext>
              </a:extLst>
            </p:cNvPr>
            <p:cNvGrpSpPr/>
            <p:nvPr/>
          </p:nvGrpSpPr>
          <p:grpSpPr>
            <a:xfrm>
              <a:off x="2274845" y="1795789"/>
              <a:ext cx="604362" cy="489790"/>
              <a:chOff x="2216283" y="1864569"/>
              <a:chExt cx="724062" cy="55146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7888022-207C-5BD6-0D44-97227D5B017B}"/>
                  </a:ext>
                </a:extLst>
              </p:cNvPr>
              <p:cNvCxnSpPr/>
              <p:nvPr/>
            </p:nvCxnSpPr>
            <p:spPr>
              <a:xfrm>
                <a:off x="2425259" y="1864569"/>
                <a:ext cx="31003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6669E7C-A94A-3296-1453-CD8A9B54D2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34997" y="2125971"/>
                <a:ext cx="5023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144460D-0787-80A7-1DE2-4340C72CF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6283" y="2416035"/>
                <a:ext cx="7240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E258F8-5ED8-8A6D-547D-54446474417E}"/>
              </a:ext>
            </a:extLst>
          </p:cNvPr>
          <p:cNvGrpSpPr/>
          <p:nvPr/>
        </p:nvGrpSpPr>
        <p:grpSpPr>
          <a:xfrm>
            <a:off x="7429145" y="3846916"/>
            <a:ext cx="360957" cy="360957"/>
            <a:chOff x="2374301" y="113510"/>
            <a:chExt cx="431690" cy="43169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D51CFD-F563-8300-9AD6-2AE1B12D22D9}"/>
                </a:ext>
              </a:extLst>
            </p:cNvPr>
            <p:cNvSpPr/>
            <p:nvPr/>
          </p:nvSpPr>
          <p:spPr>
            <a:xfrm>
              <a:off x="2374301" y="113510"/>
              <a:ext cx="431690" cy="43169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5DDC63-01F9-F4E1-A3AF-3A1A56781040}"/>
                </a:ext>
              </a:extLst>
            </p:cNvPr>
            <p:cNvSpPr/>
            <p:nvPr/>
          </p:nvSpPr>
          <p:spPr>
            <a:xfrm>
              <a:off x="2497088" y="236296"/>
              <a:ext cx="186116" cy="1861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A82976-14B2-ECB5-6FD6-D09CE5819694}"/>
              </a:ext>
            </a:extLst>
          </p:cNvPr>
          <p:cNvGrpSpPr/>
          <p:nvPr/>
        </p:nvGrpSpPr>
        <p:grpSpPr>
          <a:xfrm>
            <a:off x="7420146" y="2046249"/>
            <a:ext cx="387860" cy="387860"/>
            <a:chOff x="3810291" y="1387929"/>
            <a:chExt cx="4076700" cy="40767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CE1799-2F68-CE86-59D0-908E94606E52}"/>
                </a:ext>
              </a:extLst>
            </p:cNvPr>
            <p:cNvSpPr/>
            <p:nvPr/>
          </p:nvSpPr>
          <p:spPr>
            <a:xfrm>
              <a:off x="3810291" y="1387929"/>
              <a:ext cx="4076700" cy="4076700"/>
            </a:xfrm>
            <a:custGeom>
              <a:avLst/>
              <a:gdLst>
                <a:gd name="connsiteX0" fmla="*/ 1687286 w 4076700"/>
                <a:gd name="connsiteY0" fmla="*/ 590550 h 4076700"/>
                <a:gd name="connsiteX1" fmla="*/ 1690007 w 4076700"/>
                <a:gd name="connsiteY1" fmla="*/ 57150 h 4076700"/>
                <a:gd name="connsiteX2" fmla="*/ 1703614 w 4076700"/>
                <a:gd name="connsiteY2" fmla="*/ 16328 h 4076700"/>
                <a:gd name="connsiteX3" fmla="*/ 1703614 w 4076700"/>
                <a:gd name="connsiteY3" fmla="*/ 16328 h 4076700"/>
                <a:gd name="connsiteX4" fmla="*/ 1736271 w 4076700"/>
                <a:gd name="connsiteY4" fmla="*/ 0 h 4076700"/>
                <a:gd name="connsiteX5" fmla="*/ 2326821 w 4076700"/>
                <a:gd name="connsiteY5" fmla="*/ 2721 h 4076700"/>
                <a:gd name="connsiteX6" fmla="*/ 2364921 w 4076700"/>
                <a:gd name="connsiteY6" fmla="*/ 10885 h 4076700"/>
                <a:gd name="connsiteX7" fmla="*/ 2383971 w 4076700"/>
                <a:gd name="connsiteY7" fmla="*/ 35378 h 4076700"/>
                <a:gd name="connsiteX8" fmla="*/ 2389414 w 4076700"/>
                <a:gd name="connsiteY8" fmla="*/ 57150 h 4076700"/>
                <a:gd name="connsiteX9" fmla="*/ 2389414 w 4076700"/>
                <a:gd name="connsiteY9" fmla="*/ 579664 h 4076700"/>
                <a:gd name="connsiteX10" fmla="*/ 2386693 w 4076700"/>
                <a:gd name="connsiteY10" fmla="*/ 587828 h 4076700"/>
                <a:gd name="connsiteX11" fmla="*/ 2514600 w 4076700"/>
                <a:gd name="connsiteY11" fmla="*/ 628650 h 4076700"/>
                <a:gd name="connsiteX12" fmla="*/ 2628900 w 4076700"/>
                <a:gd name="connsiteY12" fmla="*/ 672192 h 4076700"/>
                <a:gd name="connsiteX13" fmla="*/ 2764971 w 4076700"/>
                <a:gd name="connsiteY13" fmla="*/ 740228 h 4076700"/>
                <a:gd name="connsiteX14" fmla="*/ 2813957 w 4076700"/>
                <a:gd name="connsiteY14" fmla="*/ 770164 h 4076700"/>
                <a:gd name="connsiteX15" fmla="*/ 3162300 w 4076700"/>
                <a:gd name="connsiteY15" fmla="*/ 421821 h 4076700"/>
                <a:gd name="connsiteX16" fmla="*/ 3211286 w 4076700"/>
                <a:gd name="connsiteY16" fmla="*/ 375557 h 4076700"/>
                <a:gd name="connsiteX17" fmla="*/ 3243943 w 4076700"/>
                <a:gd name="connsiteY17" fmla="*/ 372835 h 4076700"/>
                <a:gd name="connsiteX18" fmla="*/ 3276600 w 4076700"/>
                <a:gd name="connsiteY18" fmla="*/ 394607 h 4076700"/>
                <a:gd name="connsiteX19" fmla="*/ 3684814 w 4076700"/>
                <a:gd name="connsiteY19" fmla="*/ 805542 h 4076700"/>
                <a:gd name="connsiteX20" fmla="*/ 3703864 w 4076700"/>
                <a:gd name="connsiteY20" fmla="*/ 827314 h 4076700"/>
                <a:gd name="connsiteX21" fmla="*/ 3701143 w 4076700"/>
                <a:gd name="connsiteY21" fmla="*/ 857250 h 4076700"/>
                <a:gd name="connsiteX22" fmla="*/ 3671207 w 4076700"/>
                <a:gd name="connsiteY22" fmla="*/ 903514 h 4076700"/>
                <a:gd name="connsiteX23" fmla="*/ 3317421 w 4076700"/>
                <a:gd name="connsiteY23" fmla="*/ 1257300 h 4076700"/>
                <a:gd name="connsiteX24" fmla="*/ 3314700 w 4076700"/>
                <a:gd name="connsiteY24" fmla="*/ 1262742 h 4076700"/>
                <a:gd name="connsiteX25" fmla="*/ 3393621 w 4076700"/>
                <a:gd name="connsiteY25" fmla="*/ 1417864 h 4076700"/>
                <a:gd name="connsiteX26" fmla="*/ 3450771 w 4076700"/>
                <a:gd name="connsiteY26" fmla="*/ 1562100 h 4076700"/>
                <a:gd name="connsiteX27" fmla="*/ 3480707 w 4076700"/>
                <a:gd name="connsiteY27" fmla="*/ 1681842 h 4076700"/>
                <a:gd name="connsiteX28" fmla="*/ 3483429 w 4076700"/>
                <a:gd name="connsiteY28" fmla="*/ 1690007 h 4076700"/>
                <a:gd name="connsiteX29" fmla="*/ 3997779 w 4076700"/>
                <a:gd name="connsiteY29" fmla="*/ 1692728 h 4076700"/>
                <a:gd name="connsiteX30" fmla="*/ 4041321 w 4076700"/>
                <a:gd name="connsiteY30" fmla="*/ 1695450 h 4076700"/>
                <a:gd name="connsiteX31" fmla="*/ 4063093 w 4076700"/>
                <a:gd name="connsiteY31" fmla="*/ 1711778 h 4076700"/>
                <a:gd name="connsiteX32" fmla="*/ 4076700 w 4076700"/>
                <a:gd name="connsiteY32" fmla="*/ 1728107 h 4076700"/>
                <a:gd name="connsiteX33" fmla="*/ 4071257 w 4076700"/>
                <a:gd name="connsiteY33" fmla="*/ 2329542 h 4076700"/>
                <a:gd name="connsiteX34" fmla="*/ 4054929 w 4076700"/>
                <a:gd name="connsiteY34" fmla="*/ 2373085 h 4076700"/>
                <a:gd name="connsiteX35" fmla="*/ 4027714 w 4076700"/>
                <a:gd name="connsiteY35" fmla="*/ 2389414 h 4076700"/>
                <a:gd name="connsiteX36" fmla="*/ 3491593 w 4076700"/>
                <a:gd name="connsiteY36" fmla="*/ 2383971 h 4076700"/>
                <a:gd name="connsiteX37" fmla="*/ 3480707 w 4076700"/>
                <a:gd name="connsiteY37" fmla="*/ 2386692 h 4076700"/>
                <a:gd name="connsiteX38" fmla="*/ 3464379 w 4076700"/>
                <a:gd name="connsiteY38" fmla="*/ 2443842 h 4076700"/>
                <a:gd name="connsiteX39" fmla="*/ 3429000 w 4076700"/>
                <a:gd name="connsiteY39" fmla="*/ 2552700 h 4076700"/>
                <a:gd name="connsiteX40" fmla="*/ 3380014 w 4076700"/>
                <a:gd name="connsiteY40" fmla="*/ 2667000 h 4076700"/>
                <a:gd name="connsiteX41" fmla="*/ 3336471 w 4076700"/>
                <a:gd name="connsiteY41" fmla="*/ 2754085 h 4076700"/>
                <a:gd name="connsiteX42" fmla="*/ 3303814 w 4076700"/>
                <a:gd name="connsiteY42" fmla="*/ 2816678 h 4076700"/>
                <a:gd name="connsiteX43" fmla="*/ 3622221 w 4076700"/>
                <a:gd name="connsiteY43" fmla="*/ 3132364 h 4076700"/>
                <a:gd name="connsiteX44" fmla="*/ 3690257 w 4076700"/>
                <a:gd name="connsiteY44" fmla="*/ 3197678 h 4076700"/>
                <a:gd name="connsiteX45" fmla="*/ 3698421 w 4076700"/>
                <a:gd name="connsiteY45" fmla="*/ 3219450 h 4076700"/>
                <a:gd name="connsiteX46" fmla="*/ 3698421 w 4076700"/>
                <a:gd name="connsiteY46" fmla="*/ 3246664 h 4076700"/>
                <a:gd name="connsiteX47" fmla="*/ 3682093 w 4076700"/>
                <a:gd name="connsiteY47" fmla="*/ 3276600 h 4076700"/>
                <a:gd name="connsiteX48" fmla="*/ 3262993 w 4076700"/>
                <a:gd name="connsiteY48" fmla="*/ 3698421 h 4076700"/>
                <a:gd name="connsiteX49" fmla="*/ 3205843 w 4076700"/>
                <a:gd name="connsiteY49" fmla="*/ 3698421 h 4076700"/>
                <a:gd name="connsiteX50" fmla="*/ 3175907 w 4076700"/>
                <a:gd name="connsiteY50" fmla="*/ 3673928 h 4076700"/>
                <a:gd name="connsiteX51" fmla="*/ 2803071 w 4076700"/>
                <a:gd name="connsiteY51" fmla="*/ 3309257 h 4076700"/>
                <a:gd name="connsiteX52" fmla="*/ 2737757 w 4076700"/>
                <a:gd name="connsiteY52" fmla="*/ 3350078 h 4076700"/>
                <a:gd name="connsiteX53" fmla="*/ 2639786 w 4076700"/>
                <a:gd name="connsiteY53" fmla="*/ 3401785 h 4076700"/>
                <a:gd name="connsiteX54" fmla="*/ 2514600 w 4076700"/>
                <a:gd name="connsiteY54" fmla="*/ 3445328 h 4076700"/>
                <a:gd name="connsiteX55" fmla="*/ 2452007 w 4076700"/>
                <a:gd name="connsiteY55" fmla="*/ 3467100 h 4076700"/>
                <a:gd name="connsiteX56" fmla="*/ 2392136 w 4076700"/>
                <a:gd name="connsiteY56" fmla="*/ 3480707 h 4076700"/>
                <a:gd name="connsiteX57" fmla="*/ 2386693 w 4076700"/>
                <a:gd name="connsiteY57" fmla="*/ 3480707 h 4076700"/>
                <a:gd name="connsiteX58" fmla="*/ 2386693 w 4076700"/>
                <a:gd name="connsiteY58" fmla="*/ 3962400 h 4076700"/>
                <a:gd name="connsiteX59" fmla="*/ 2383971 w 4076700"/>
                <a:gd name="connsiteY59" fmla="*/ 4030435 h 4076700"/>
                <a:gd name="connsiteX60" fmla="*/ 2362200 w 4076700"/>
                <a:gd name="connsiteY60" fmla="*/ 4060371 h 4076700"/>
                <a:gd name="connsiteX61" fmla="*/ 2329543 w 4076700"/>
                <a:gd name="connsiteY61" fmla="*/ 4076700 h 4076700"/>
                <a:gd name="connsiteX62" fmla="*/ 1744436 w 4076700"/>
                <a:gd name="connsiteY62" fmla="*/ 4073978 h 4076700"/>
                <a:gd name="connsiteX63" fmla="*/ 1719943 w 4076700"/>
                <a:gd name="connsiteY63" fmla="*/ 4063092 h 4076700"/>
                <a:gd name="connsiteX64" fmla="*/ 1692729 w 4076700"/>
                <a:gd name="connsiteY64" fmla="*/ 4035878 h 4076700"/>
                <a:gd name="connsiteX65" fmla="*/ 1684564 w 4076700"/>
                <a:gd name="connsiteY65" fmla="*/ 4008664 h 4076700"/>
                <a:gd name="connsiteX66" fmla="*/ 1692729 w 4076700"/>
                <a:gd name="connsiteY66" fmla="*/ 3488871 h 4076700"/>
                <a:gd name="connsiteX67" fmla="*/ 1564821 w 4076700"/>
                <a:gd name="connsiteY67" fmla="*/ 3450771 h 4076700"/>
                <a:gd name="connsiteX68" fmla="*/ 1431471 w 4076700"/>
                <a:gd name="connsiteY68" fmla="*/ 3399064 h 4076700"/>
                <a:gd name="connsiteX69" fmla="*/ 1338943 w 4076700"/>
                <a:gd name="connsiteY69" fmla="*/ 3355521 h 4076700"/>
                <a:gd name="connsiteX70" fmla="*/ 1260021 w 4076700"/>
                <a:gd name="connsiteY70" fmla="*/ 3301092 h 4076700"/>
                <a:gd name="connsiteX71" fmla="*/ 1181100 w 4076700"/>
                <a:gd name="connsiteY71" fmla="*/ 3385457 h 4076700"/>
                <a:gd name="connsiteX72" fmla="*/ 1015093 w 4076700"/>
                <a:gd name="connsiteY72" fmla="*/ 3551464 h 4076700"/>
                <a:gd name="connsiteX73" fmla="*/ 908957 w 4076700"/>
                <a:gd name="connsiteY73" fmla="*/ 3660321 h 4076700"/>
                <a:gd name="connsiteX74" fmla="*/ 865414 w 4076700"/>
                <a:gd name="connsiteY74" fmla="*/ 3698421 h 4076700"/>
                <a:gd name="connsiteX75" fmla="*/ 821871 w 4076700"/>
                <a:gd name="connsiteY75" fmla="*/ 3701142 h 4076700"/>
                <a:gd name="connsiteX76" fmla="*/ 783771 w 4076700"/>
                <a:gd name="connsiteY76" fmla="*/ 3671207 h 4076700"/>
                <a:gd name="connsiteX77" fmla="*/ 394607 w 4076700"/>
                <a:gd name="connsiteY77" fmla="*/ 3271157 h 4076700"/>
                <a:gd name="connsiteX78" fmla="*/ 378279 w 4076700"/>
                <a:gd name="connsiteY78" fmla="*/ 3241221 h 4076700"/>
                <a:gd name="connsiteX79" fmla="*/ 378279 w 4076700"/>
                <a:gd name="connsiteY79" fmla="*/ 3208564 h 4076700"/>
                <a:gd name="connsiteX80" fmla="*/ 427264 w 4076700"/>
                <a:gd name="connsiteY80" fmla="*/ 3148692 h 4076700"/>
                <a:gd name="connsiteX81" fmla="*/ 767443 w 4076700"/>
                <a:gd name="connsiteY81" fmla="*/ 2816678 h 4076700"/>
                <a:gd name="connsiteX82" fmla="*/ 707571 w 4076700"/>
                <a:gd name="connsiteY82" fmla="*/ 2718707 h 4076700"/>
                <a:gd name="connsiteX83" fmla="*/ 636814 w 4076700"/>
                <a:gd name="connsiteY83" fmla="*/ 2549978 h 4076700"/>
                <a:gd name="connsiteX84" fmla="*/ 606879 w 4076700"/>
                <a:gd name="connsiteY84" fmla="*/ 2449285 h 4076700"/>
                <a:gd name="connsiteX85" fmla="*/ 593271 w 4076700"/>
                <a:gd name="connsiteY85" fmla="*/ 2386692 h 4076700"/>
                <a:gd name="connsiteX86" fmla="*/ 70757 w 4076700"/>
                <a:gd name="connsiteY86" fmla="*/ 2389414 h 4076700"/>
                <a:gd name="connsiteX87" fmla="*/ 24493 w 4076700"/>
                <a:gd name="connsiteY87" fmla="*/ 2375807 h 4076700"/>
                <a:gd name="connsiteX88" fmla="*/ 0 w 4076700"/>
                <a:gd name="connsiteY88" fmla="*/ 2345871 h 4076700"/>
                <a:gd name="connsiteX89" fmla="*/ 0 w 4076700"/>
                <a:gd name="connsiteY89" fmla="*/ 1738992 h 4076700"/>
                <a:gd name="connsiteX90" fmla="*/ 19050 w 4076700"/>
                <a:gd name="connsiteY90" fmla="*/ 1709057 h 4076700"/>
                <a:gd name="connsiteX91" fmla="*/ 48986 w 4076700"/>
                <a:gd name="connsiteY91" fmla="*/ 1690007 h 4076700"/>
                <a:gd name="connsiteX92" fmla="*/ 587829 w 4076700"/>
                <a:gd name="connsiteY92" fmla="*/ 1692728 h 4076700"/>
                <a:gd name="connsiteX93" fmla="*/ 639536 w 4076700"/>
                <a:gd name="connsiteY93" fmla="*/ 1534885 h 4076700"/>
                <a:gd name="connsiteX94" fmla="*/ 696686 w 4076700"/>
                <a:gd name="connsiteY94" fmla="*/ 1401535 h 4076700"/>
                <a:gd name="connsiteX95" fmla="*/ 770164 w 4076700"/>
                <a:gd name="connsiteY95" fmla="*/ 1265464 h 4076700"/>
                <a:gd name="connsiteX96" fmla="*/ 503464 w 4076700"/>
                <a:gd name="connsiteY96" fmla="*/ 1001485 h 4076700"/>
                <a:gd name="connsiteX97" fmla="*/ 391886 w 4076700"/>
                <a:gd name="connsiteY97" fmla="*/ 889907 h 4076700"/>
                <a:gd name="connsiteX98" fmla="*/ 372836 w 4076700"/>
                <a:gd name="connsiteY98" fmla="*/ 854528 h 4076700"/>
                <a:gd name="connsiteX99" fmla="*/ 372836 w 4076700"/>
                <a:gd name="connsiteY99" fmla="*/ 830035 h 4076700"/>
                <a:gd name="connsiteX100" fmla="*/ 400050 w 4076700"/>
                <a:gd name="connsiteY100" fmla="*/ 791935 h 4076700"/>
                <a:gd name="connsiteX101" fmla="*/ 808264 w 4076700"/>
                <a:gd name="connsiteY101" fmla="*/ 383721 h 4076700"/>
                <a:gd name="connsiteX102" fmla="*/ 843643 w 4076700"/>
                <a:gd name="connsiteY102" fmla="*/ 375557 h 4076700"/>
                <a:gd name="connsiteX103" fmla="*/ 870857 w 4076700"/>
                <a:gd name="connsiteY103" fmla="*/ 386442 h 4076700"/>
                <a:gd name="connsiteX104" fmla="*/ 1265464 w 4076700"/>
                <a:gd name="connsiteY104" fmla="*/ 772885 h 4076700"/>
                <a:gd name="connsiteX105" fmla="*/ 1352550 w 4076700"/>
                <a:gd name="connsiteY105" fmla="*/ 721178 h 4076700"/>
                <a:gd name="connsiteX106" fmla="*/ 1485900 w 4076700"/>
                <a:gd name="connsiteY106" fmla="*/ 664028 h 4076700"/>
                <a:gd name="connsiteX107" fmla="*/ 1630136 w 4076700"/>
                <a:gd name="connsiteY107" fmla="*/ 609600 h 4076700"/>
                <a:gd name="connsiteX108" fmla="*/ 1687286 w 4076700"/>
                <a:gd name="connsiteY108" fmla="*/ 590550 h 407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4076700" h="4076700">
                  <a:moveTo>
                    <a:pt x="1687286" y="590550"/>
                  </a:moveTo>
                  <a:lnTo>
                    <a:pt x="1690007" y="57150"/>
                  </a:lnTo>
                  <a:lnTo>
                    <a:pt x="1703614" y="16328"/>
                  </a:lnTo>
                  <a:lnTo>
                    <a:pt x="1703614" y="16328"/>
                  </a:lnTo>
                  <a:lnTo>
                    <a:pt x="1736271" y="0"/>
                  </a:lnTo>
                  <a:lnTo>
                    <a:pt x="2326821" y="2721"/>
                  </a:lnTo>
                  <a:lnTo>
                    <a:pt x="2364921" y="10885"/>
                  </a:lnTo>
                  <a:lnTo>
                    <a:pt x="2383971" y="35378"/>
                  </a:lnTo>
                  <a:lnTo>
                    <a:pt x="2389414" y="57150"/>
                  </a:lnTo>
                  <a:lnTo>
                    <a:pt x="2389414" y="579664"/>
                  </a:lnTo>
                  <a:lnTo>
                    <a:pt x="2386693" y="587828"/>
                  </a:lnTo>
                  <a:lnTo>
                    <a:pt x="2514600" y="628650"/>
                  </a:lnTo>
                  <a:lnTo>
                    <a:pt x="2628900" y="672192"/>
                  </a:lnTo>
                  <a:lnTo>
                    <a:pt x="2764971" y="740228"/>
                  </a:lnTo>
                  <a:lnTo>
                    <a:pt x="2813957" y="770164"/>
                  </a:lnTo>
                  <a:lnTo>
                    <a:pt x="3162300" y="421821"/>
                  </a:lnTo>
                  <a:lnTo>
                    <a:pt x="3211286" y="375557"/>
                  </a:lnTo>
                  <a:lnTo>
                    <a:pt x="3243943" y="372835"/>
                  </a:lnTo>
                  <a:lnTo>
                    <a:pt x="3276600" y="394607"/>
                  </a:lnTo>
                  <a:lnTo>
                    <a:pt x="3684814" y="805542"/>
                  </a:lnTo>
                  <a:lnTo>
                    <a:pt x="3703864" y="827314"/>
                  </a:lnTo>
                  <a:lnTo>
                    <a:pt x="3701143" y="857250"/>
                  </a:lnTo>
                  <a:lnTo>
                    <a:pt x="3671207" y="903514"/>
                  </a:lnTo>
                  <a:lnTo>
                    <a:pt x="3317421" y="1257300"/>
                  </a:lnTo>
                  <a:lnTo>
                    <a:pt x="3314700" y="1262742"/>
                  </a:lnTo>
                  <a:lnTo>
                    <a:pt x="3393621" y="1417864"/>
                  </a:lnTo>
                  <a:lnTo>
                    <a:pt x="3450771" y="1562100"/>
                  </a:lnTo>
                  <a:lnTo>
                    <a:pt x="3480707" y="1681842"/>
                  </a:lnTo>
                  <a:lnTo>
                    <a:pt x="3483429" y="1690007"/>
                  </a:lnTo>
                  <a:lnTo>
                    <a:pt x="3997779" y="1692728"/>
                  </a:lnTo>
                  <a:lnTo>
                    <a:pt x="4041321" y="1695450"/>
                  </a:lnTo>
                  <a:lnTo>
                    <a:pt x="4063093" y="1711778"/>
                  </a:lnTo>
                  <a:lnTo>
                    <a:pt x="4076700" y="1728107"/>
                  </a:lnTo>
                  <a:cubicBezTo>
                    <a:pt x="4074886" y="1928585"/>
                    <a:pt x="4073071" y="2129064"/>
                    <a:pt x="4071257" y="2329542"/>
                  </a:cubicBezTo>
                  <a:lnTo>
                    <a:pt x="4054929" y="2373085"/>
                  </a:lnTo>
                  <a:lnTo>
                    <a:pt x="4027714" y="2389414"/>
                  </a:lnTo>
                  <a:lnTo>
                    <a:pt x="3491593" y="2383971"/>
                  </a:lnTo>
                  <a:lnTo>
                    <a:pt x="3480707" y="2386692"/>
                  </a:lnTo>
                  <a:lnTo>
                    <a:pt x="3464379" y="2443842"/>
                  </a:lnTo>
                  <a:lnTo>
                    <a:pt x="3429000" y="2552700"/>
                  </a:lnTo>
                  <a:lnTo>
                    <a:pt x="3380014" y="2667000"/>
                  </a:lnTo>
                  <a:lnTo>
                    <a:pt x="3336471" y="2754085"/>
                  </a:lnTo>
                  <a:lnTo>
                    <a:pt x="3303814" y="2816678"/>
                  </a:lnTo>
                  <a:lnTo>
                    <a:pt x="3622221" y="3132364"/>
                  </a:lnTo>
                  <a:lnTo>
                    <a:pt x="3690257" y="3197678"/>
                  </a:lnTo>
                  <a:lnTo>
                    <a:pt x="3698421" y="3219450"/>
                  </a:lnTo>
                  <a:lnTo>
                    <a:pt x="3698421" y="3246664"/>
                  </a:lnTo>
                  <a:lnTo>
                    <a:pt x="3682093" y="3276600"/>
                  </a:lnTo>
                  <a:lnTo>
                    <a:pt x="3262993" y="3698421"/>
                  </a:lnTo>
                  <a:lnTo>
                    <a:pt x="3205843" y="3698421"/>
                  </a:lnTo>
                  <a:lnTo>
                    <a:pt x="3175907" y="3673928"/>
                  </a:lnTo>
                  <a:lnTo>
                    <a:pt x="2803071" y="3309257"/>
                  </a:lnTo>
                  <a:lnTo>
                    <a:pt x="2737757" y="3350078"/>
                  </a:lnTo>
                  <a:lnTo>
                    <a:pt x="2639786" y="3401785"/>
                  </a:lnTo>
                  <a:lnTo>
                    <a:pt x="2514600" y="3445328"/>
                  </a:lnTo>
                  <a:lnTo>
                    <a:pt x="2452007" y="3467100"/>
                  </a:lnTo>
                  <a:lnTo>
                    <a:pt x="2392136" y="3480707"/>
                  </a:lnTo>
                  <a:lnTo>
                    <a:pt x="2386693" y="3480707"/>
                  </a:lnTo>
                  <a:lnTo>
                    <a:pt x="2386693" y="3962400"/>
                  </a:lnTo>
                  <a:lnTo>
                    <a:pt x="2383971" y="4030435"/>
                  </a:lnTo>
                  <a:lnTo>
                    <a:pt x="2362200" y="4060371"/>
                  </a:lnTo>
                  <a:lnTo>
                    <a:pt x="2329543" y="4076700"/>
                  </a:lnTo>
                  <a:lnTo>
                    <a:pt x="1744436" y="4073978"/>
                  </a:lnTo>
                  <a:lnTo>
                    <a:pt x="1719943" y="4063092"/>
                  </a:lnTo>
                  <a:lnTo>
                    <a:pt x="1692729" y="4035878"/>
                  </a:lnTo>
                  <a:lnTo>
                    <a:pt x="1684564" y="4008664"/>
                  </a:lnTo>
                  <a:lnTo>
                    <a:pt x="1692729" y="3488871"/>
                  </a:lnTo>
                  <a:lnTo>
                    <a:pt x="1564821" y="3450771"/>
                  </a:lnTo>
                  <a:lnTo>
                    <a:pt x="1431471" y="3399064"/>
                  </a:lnTo>
                  <a:lnTo>
                    <a:pt x="1338943" y="3355521"/>
                  </a:lnTo>
                  <a:lnTo>
                    <a:pt x="1260021" y="3301092"/>
                  </a:lnTo>
                  <a:lnTo>
                    <a:pt x="1181100" y="3385457"/>
                  </a:lnTo>
                  <a:lnTo>
                    <a:pt x="1015093" y="3551464"/>
                  </a:lnTo>
                  <a:lnTo>
                    <a:pt x="908957" y="3660321"/>
                  </a:lnTo>
                  <a:lnTo>
                    <a:pt x="865414" y="3698421"/>
                  </a:lnTo>
                  <a:lnTo>
                    <a:pt x="821871" y="3701142"/>
                  </a:lnTo>
                  <a:lnTo>
                    <a:pt x="783771" y="3671207"/>
                  </a:lnTo>
                  <a:lnTo>
                    <a:pt x="394607" y="3271157"/>
                  </a:lnTo>
                  <a:lnTo>
                    <a:pt x="378279" y="3241221"/>
                  </a:lnTo>
                  <a:lnTo>
                    <a:pt x="378279" y="3208564"/>
                  </a:lnTo>
                  <a:lnTo>
                    <a:pt x="427264" y="3148692"/>
                  </a:lnTo>
                  <a:lnTo>
                    <a:pt x="767443" y="2816678"/>
                  </a:lnTo>
                  <a:lnTo>
                    <a:pt x="707571" y="2718707"/>
                  </a:lnTo>
                  <a:lnTo>
                    <a:pt x="636814" y="2549978"/>
                  </a:lnTo>
                  <a:lnTo>
                    <a:pt x="606879" y="2449285"/>
                  </a:lnTo>
                  <a:lnTo>
                    <a:pt x="593271" y="2386692"/>
                  </a:lnTo>
                  <a:lnTo>
                    <a:pt x="70757" y="2389414"/>
                  </a:lnTo>
                  <a:lnTo>
                    <a:pt x="24493" y="2375807"/>
                  </a:lnTo>
                  <a:lnTo>
                    <a:pt x="0" y="2345871"/>
                  </a:lnTo>
                  <a:lnTo>
                    <a:pt x="0" y="1738992"/>
                  </a:lnTo>
                  <a:lnTo>
                    <a:pt x="19050" y="1709057"/>
                  </a:lnTo>
                  <a:lnTo>
                    <a:pt x="48986" y="1690007"/>
                  </a:lnTo>
                  <a:lnTo>
                    <a:pt x="587829" y="1692728"/>
                  </a:lnTo>
                  <a:lnTo>
                    <a:pt x="639536" y="1534885"/>
                  </a:lnTo>
                  <a:lnTo>
                    <a:pt x="696686" y="1401535"/>
                  </a:lnTo>
                  <a:lnTo>
                    <a:pt x="770164" y="1265464"/>
                  </a:lnTo>
                  <a:lnTo>
                    <a:pt x="503464" y="1001485"/>
                  </a:lnTo>
                  <a:lnTo>
                    <a:pt x="391886" y="889907"/>
                  </a:lnTo>
                  <a:lnTo>
                    <a:pt x="372836" y="854528"/>
                  </a:lnTo>
                  <a:lnTo>
                    <a:pt x="372836" y="830035"/>
                  </a:lnTo>
                  <a:lnTo>
                    <a:pt x="400050" y="791935"/>
                  </a:lnTo>
                  <a:lnTo>
                    <a:pt x="808264" y="383721"/>
                  </a:lnTo>
                  <a:lnTo>
                    <a:pt x="843643" y="375557"/>
                  </a:lnTo>
                  <a:lnTo>
                    <a:pt x="870857" y="386442"/>
                  </a:lnTo>
                  <a:lnTo>
                    <a:pt x="1265464" y="772885"/>
                  </a:lnTo>
                  <a:lnTo>
                    <a:pt x="1352550" y="721178"/>
                  </a:lnTo>
                  <a:lnTo>
                    <a:pt x="1485900" y="664028"/>
                  </a:lnTo>
                  <a:lnTo>
                    <a:pt x="1630136" y="609600"/>
                  </a:lnTo>
                  <a:lnTo>
                    <a:pt x="1687286" y="5905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F9AE0E3-2F09-5C39-26CA-E9D54B7EE44B}"/>
                </a:ext>
              </a:extLst>
            </p:cNvPr>
            <p:cNvSpPr/>
            <p:nvPr/>
          </p:nvSpPr>
          <p:spPr>
            <a:xfrm>
              <a:off x="5067082" y="2642503"/>
              <a:ext cx="1557683" cy="156482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1A2CBD-54AA-D919-E7D5-93F184C3EC36}"/>
              </a:ext>
            </a:extLst>
          </p:cNvPr>
          <p:cNvGrpSpPr/>
          <p:nvPr/>
        </p:nvGrpSpPr>
        <p:grpSpPr>
          <a:xfrm>
            <a:off x="7515675" y="2906790"/>
            <a:ext cx="306867" cy="306867"/>
            <a:chOff x="9372340" y="1130295"/>
            <a:chExt cx="306867" cy="306867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32418F5-E981-F86E-383A-267B0DF09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5774" y="1130295"/>
              <a:ext cx="0" cy="306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8E882F6-E56C-9394-7EAE-A93CB31530B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525774" y="1273395"/>
              <a:ext cx="0" cy="306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3C5835-BCA4-DFB1-0CC6-F324FD5ED69E}"/>
              </a:ext>
            </a:extLst>
          </p:cNvPr>
          <p:cNvSpPr txBox="1"/>
          <p:nvPr/>
        </p:nvSpPr>
        <p:spPr>
          <a:xfrm>
            <a:off x="4439702" y="4190390"/>
            <a:ext cx="97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rPr>
              <a:t>CANCEL</a:t>
            </a:r>
            <a:endParaRPr lang="en-GB" sz="1200" b="1" dirty="0">
              <a:ln>
                <a:solidFill>
                  <a:schemeClr val="tx1"/>
                </a:solidFill>
              </a:ln>
              <a:latin typeface="OCR A Extended" panose="02010509020102010303" pitchFamily="50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DB123B1-EB08-2546-3F1D-EBE6F95DF0F6}"/>
              </a:ext>
            </a:extLst>
          </p:cNvPr>
          <p:cNvSpPr/>
          <p:nvPr/>
        </p:nvSpPr>
        <p:spPr>
          <a:xfrm rot="5400000">
            <a:off x="7503559" y="1224299"/>
            <a:ext cx="296936" cy="255978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BC9468-65D2-A70B-7888-D679F56F03EF}"/>
              </a:ext>
            </a:extLst>
          </p:cNvPr>
          <p:cNvSpPr txBox="1"/>
          <p:nvPr/>
        </p:nvSpPr>
        <p:spPr>
          <a:xfrm>
            <a:off x="7035131" y="2398277"/>
            <a:ext cx="1204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rPr>
              <a:t>SETTINGS</a:t>
            </a:r>
            <a:endParaRPr lang="en-GB" sz="1200" b="1" dirty="0">
              <a:ln>
                <a:solidFill>
                  <a:schemeClr val="tx1"/>
                </a:solidFill>
              </a:ln>
              <a:latin typeface="OCR A Extended" panose="02010509020102010303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3D947A-A496-15E5-A557-D817685FF00E}"/>
              </a:ext>
            </a:extLst>
          </p:cNvPr>
          <p:cNvSpPr txBox="1"/>
          <p:nvPr/>
        </p:nvSpPr>
        <p:spPr>
          <a:xfrm>
            <a:off x="7012548" y="4203417"/>
            <a:ext cx="1204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rPr>
              <a:t>TURNTABLE</a:t>
            </a:r>
            <a:endParaRPr lang="en-GB" sz="1200" b="1" dirty="0">
              <a:ln>
                <a:solidFill>
                  <a:schemeClr val="tx1"/>
                </a:solidFill>
              </a:ln>
              <a:latin typeface="OCR A Extended" panose="02010509020102010303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B6EFC4-258E-FC34-1214-0724B7FE4AAF}"/>
              </a:ext>
            </a:extLst>
          </p:cNvPr>
          <p:cNvSpPr txBox="1"/>
          <p:nvPr/>
        </p:nvSpPr>
        <p:spPr>
          <a:xfrm>
            <a:off x="6117915" y="4185037"/>
            <a:ext cx="1204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rPr>
              <a:t>MAST</a:t>
            </a:r>
            <a:endParaRPr lang="en-GB" sz="1200" b="1" dirty="0">
              <a:ln>
                <a:solidFill>
                  <a:schemeClr val="tx1"/>
                </a:solidFill>
              </a:ln>
              <a:latin typeface="OCR A Extended" panose="02010509020102010303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ED6BA8-8737-D295-00D6-26B6D48C337F}"/>
              </a:ext>
            </a:extLst>
          </p:cNvPr>
          <p:cNvSpPr txBox="1"/>
          <p:nvPr/>
        </p:nvSpPr>
        <p:spPr>
          <a:xfrm>
            <a:off x="7163680" y="3295908"/>
            <a:ext cx="920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>
                  <a:solidFill>
                    <a:schemeClr val="tx1"/>
                  </a:solidFill>
                </a:ln>
                <a:latin typeface="OCR A Extended" panose="02010509020102010303" pitchFamily="50" charset="0"/>
              </a:rPr>
              <a:t>POLARISE</a:t>
            </a:r>
            <a:endParaRPr lang="en-GB" sz="1200" b="1" dirty="0">
              <a:ln>
                <a:solidFill>
                  <a:schemeClr val="tx1"/>
                </a:solidFill>
              </a:ln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309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Widescreen</PresentationFormat>
  <Paragraphs>132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OCR A Extended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Edi Ubido</dc:creator>
  <cp:lastModifiedBy>Edi Ubido</cp:lastModifiedBy>
  <cp:revision>3</cp:revision>
  <cp:lastPrinted>2022-09-26T10:38:22Z</cp:lastPrinted>
  <dcterms:created xsi:type="dcterms:W3CDTF">2022-09-12T11:16:25Z</dcterms:created>
  <dcterms:modified xsi:type="dcterms:W3CDTF">2022-09-27T11:10:39Z</dcterms:modified>
</cp:coreProperties>
</file>